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62CB03-D038-4D62-9E64-3FE4392BF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E0BFB-F0D1-46E1-9BF6-B75FEA91F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6C3F8-6B15-4422-A3BD-3673F89FB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317972-5B2E-44E0-8E6F-0A9378F82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55B819-AF1B-457D-905C-36A6956CD6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ED5C21-528F-42B0-BD39-ABBDF910F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CE644D-0B8E-46A8-A792-C9551C80B8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BEDB9E-DA30-4E37-A760-28D28E546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AE5A1C-7E68-457B-9C9A-50BCB8551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0D2AB2-C36D-49DA-AA3E-302E92C5F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0748B9-19F5-4607-BA09-E0CC0C64E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156151030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红楼梦中的家庭关系及家庭伦理思考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红楼梦中的家庭结构与角色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家庭伦理观念在红楼梦中的体现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红楼梦中的家庭矛盾与冲突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红楼梦中的家庭变迁与命运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红楼梦中的家庭伦理对现代社会的启示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红楼梦中的家庭结构与角色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作为家族的核心，她具有绝对的权威和地位，是家族中所有成员尊敬和敬仰的对象。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贾母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375" r="8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贾宝玉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542" r="15542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贾政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作为贾母的孙子，他备受宠爱，但在家族中也有一定的责任和义务。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作为贾宝玉的父亲，他对儿子有很高的期望和要求，希望他能承担起家族的责任。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家族成员的角色与关系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家族中的权力结构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贾母是家族中最高权力者，拥有最终决策权。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贾政作为家族的家长，拥有对家族成员的管理权和惩罚权。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贾宝玉等年轻一代在家族中也有一定的影响力，但需要尊重长辈的权威。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387" r="2438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作为贾琏的妻子，她在家族中具有一定的地位和影响力，展现了女性的智慧和才干。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王熙凤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作为家族的长辈，她对家族中的女性成员给予了一定的关注和照顾。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贾母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家族中的女性地位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家庭伦理观念在红楼梦中的体现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孝道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在《红楼梦》中，孝道观念是家庭伦理的核心。贾母作为家族的长辈，她的地位和权威不容挑战，家族成员对贾母的尊敬和孝顺是家庭和睦的基石。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尊重长辈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在贾府中，晚辈对长辈的尊敬和孝顺表现在日常生活的方方面面，如礼节、称呼、饮食起居的照顾等，体现了尊老爱幼的传统美德。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219" r="242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孝道观念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家族荣誉与家族责任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在《红楼梦》中，家族荣誉是每个家族成员必须维护的，贾府的荣辱直接关系到每个家族成员的命运。家族成员为了维护家族荣誉而努力奋斗，甚至不惜牺牲个人的幸福。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家族荣誉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在贾府中，家族责任是每个成员必须承担的义务，包括维护家族团结、传承家族文化、照顾家族成员等。家族成员在履行家族责任的过程中，逐渐认识到个人命运与家族命运息息相关。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家族责任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夫妻关系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在《红楼梦》中，夫妻关系是家庭关系的重要组成部分。贾宝玉与林黛玉、薛宝钗之间的感情纠葛反映了夫妻之间的爱恨情仇，以及夫妻关系对家庭和谐的影响。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家庭和谐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在贾府中，家庭和谐是每个成员所追求的目标。为了实现家庭和谐，家庭成员之间需要相互理解、包容和支持，共同应对家庭生活中的挑战和困难。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夫妻关系与家庭和谐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红楼梦中的家庭矛盾与冲突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https://d.book118.com/767156151030006054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2024-09-28T09:06:43.470</cp:lastPrinted>
  <dcterms:created xsi:type="dcterms:W3CDTF">2024-09-28T01:06:43Z</dcterms:created>
  <dcterms:modified xsi:type="dcterms:W3CDTF">2024-09-28T01:06:45Z</dcterms:modified>
</cp:coreProperties>
</file>