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D6821-185B-4511-9D16-49D70C4B7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1D76E-CCDF-46FC-960B-0A77EF482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96A92-007C-4522-9C3B-F266EA0E3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9E069-F1BB-465B-9C58-7F7A2961B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AE65C-C951-4470-9E24-781E6CC0D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51FF84-2BDB-4C5B-9E06-1700EE349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78B2AD-FE9D-4961-9E60-EEE169878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8B5FE-DEB3-46C5-A904-0C805CDA7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BCE6B-59C8-4C98-8E8D-268297BC0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D89F3-49BF-44FC-BFFB-DE75F92C7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A785F-C2D0-4AE3-AA25-9A20C43EE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56154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2023年广播电视工作年终总结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07" r="17007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提高广播电视节目的质量和多样性。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加强与新媒体的融合，提升广播电视媒体的竞争力。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优化广告投放策略，提高广告收入。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加强与观众的互动，提高观众参与度。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策划和制作了多档高质量的广播电视节目，包括综艺、电视剧、新闻等。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引入新媒体元素，如社交媒体互动、在线直播等，增加观众参与感。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优化广告投放策略，提高广告收入。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加强与观众的互动，通过线上线下活动提高观众参与度。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节目质量和多样性得到显著提升，观众满意度提高。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广告收入增长了20%。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新媒体融合取得良好效果，提升了广播电视媒体的竞争力。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观众参与度提高了30%。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6031" b="2603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重点工作回顾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0845" b="308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新闻报道工作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新闻报道的时效性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在2023年，广播电视媒体在新闻报道方面取得了显著成果，及时准确地播报了国内外重大事件，满足了观众对于信息的需求。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深度报道的质量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广播电视媒体深入挖掘新闻事件，提供了大量有深度、有观点的报道，提升了新闻品质，增强了媒体的影响力。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创新报道形式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在新闻报道形式上，广播电视媒体积极探索创新，采用直播、访谈、调查等多种形式，丰富了报道内容，提高了观众的观看体验。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在2023年，广播电视媒体注重节目内容的创新，推出了一系列有创意、有特色的节目，吸引了大量观众的关注。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节目内容创新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通过加强节目策划、制作和审核等环节的管理，广播电视媒体的节目品质得到了显著提升，提高了观众的满意度。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节目品质提升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广播电视媒体注重品牌节目的打造，推出了一系列具有品牌影响力的节目，提升了媒体的品牌价值。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品牌节目打造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节目制作工作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安全播出保障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广播电视媒体严格落实安全播出责任制，加强安全播出培训和演练，确保了全年安全播出无事故。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技术升级改造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在2023年，广播电视媒体加大技术投入，对播出系统、传输系统等进行了升级改造，提高了技术保障能力。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应急处置能力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通过完善应急预案和加强应急演练，广播电视媒体的应急处置能力得到了提升，能够快速有效地应对突发事件。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广告品质监管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加强广告内容的审核和管理，杜绝违规违法广告的播出，提升了广告品质和社会责任感。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客户服务和营销策略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优化客户服务流程，提高客户满意度；同时制定有针对性的营销策略，吸引更多客户投放广告。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广告收入增长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在2023年，广播电视媒体的广告收入实现了稳步增长，得益于广告市场的拓展和广告形式的创新。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广告经营工作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https://d.book118.com/767156154044006054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2024-09-28T12:59:39.528</cp:lastPrinted>
  <dcterms:created xsi:type="dcterms:W3CDTF">2024-09-28T04:59:39Z</dcterms:created>
  <dcterms:modified xsi:type="dcterms:W3CDTF">2024-09-28T04:59:41Z</dcterms:modified>
</cp:coreProperties>
</file>