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78AB9-DF9F-46C6-AE5E-E711C8615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949D1-AAE2-4452-B648-78D9EB74A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791D8-E424-423E-A977-2002ADBF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32118-F9BE-4743-BA3E-C70EF6F4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B18529-E093-4CF1-BE8E-3E53F661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FC645-DFBB-4DCA-8B9E-5987CD21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6776F-104E-4047-A592-5BC15A6D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21744-998F-459B-AD08-D811100C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B7814-B811-41FD-8541-0A9FEB5AE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9574C-94A5-441E-8085-ADF70F9B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6BC5-5E34-4873-AFCD-61B98506B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56201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夜班员工工作动力与激励措施的管理方法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工作动力来源与影响因素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激励措施设计与实践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管理方法探讨与改进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案例分析：成功企业如何激发夜班员工工作动力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夜班工作在现代企业中普遍存在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随着全球化和24小时经济的发展，夜班工作在许多行业中成为常态，如医疗、制造、交通运输等。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夜班员工面临特殊挑战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与白班员工相比，夜班员工需要应对生物钟紊乱、社交活动受限、健康问题增多等挑战，这些因素可能影响他们的工作动力和效率。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激励措施对提升夜班员工工作动力的重要性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采取有效的激励措施，可以激发夜班员工的工作热情，提高他们的工作满意度和绩效，同时也有助于企业吸引和留住优秀的夜班员工。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8" r="239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夜班工作要求员工在非常规时间内工作和休息，导致生物钟紊乱，可能出现睡眠质量下降、疲劳等问题。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生物钟紊乱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夜班员工往往错过与家人和朋友的日常互动，社交活动受到限制，可能导致孤独感和社交隔离。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社交活动受限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夜班工作可能增加员工罹患某些疾病的风险，如心血管疾病、糖尿病、消化问题等。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健康问题增多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由于生物钟紊乱、健康问题以及社交限制等因素，夜班员工可能出现工作动力不足、效率下降的情况。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工作动力不足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夜班员工现状及挑战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工作动力来源与影响因素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夜班员工希望通过努力工作，获得更好的职业发展机会和晋升空间。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完成具有挑战性的任务并取得成果，能够带给夜班员工强烈的成就感和满足感。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夜班员工认识到自身工作的重要性，愿意承担责任并付出努力。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内在动力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合理的薪酬和福利制度，是激发夜班员工工作动力的重要手段。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良好的工作环境和氛围，能够让夜班员工更加愉悦地投入工作。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提供培训和学习机会，帮助夜班员工提升技能和能力，增强自信心。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外在激励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夜班工作通常面临较大的工作压力，需要合理安排工作时间和任务，减轻员工负担。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夜班工作可能会影响员工的家庭生活，需要关注员工的家庭状况，提供必要的支持和帮助。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社会认可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夜班工作在社会上的认可度不高，需要加强对夜班员工的宣传和表彰，提高社会认知度。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激励措施设计与实践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根据夜班时段和工作强度，设定合理的夜班津贴标准，以补偿员工在非常规工作时间的付出。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夜班津贴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设立夜班绩效奖金，根据员工的工作表现和完成任务的情况给予额外奖励。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提供夜班员工专属的福利待遇，如夜班餐补、交通补贴等，以提高员工对夜班的接受度。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物质激励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关怀与支持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加强对夜班员工的关怀和支持，如提供心理咨询服务、建立夜班员工互助小组等，以缓解夜班带来的压力和疲劳。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营造积极的工作氛围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通过组织夜班员工团建活动、举办夜班文化节等方式，营造积极的工作氛围，增强员工的归属感和凝聚力。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表彰与认可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定期对夜班工作中表现优秀的员工进行表彰和认可，让员工感受到自己的付出得到了重视和肯定。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精神激励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https://d.book118.com/767156201011006026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2024-08-30T22:50:40.328</cp:lastPrinted>
  <dcterms:created xsi:type="dcterms:W3CDTF">2024-08-30T14:50:40Z</dcterms:created>
  <dcterms:modified xsi:type="dcterms:W3CDTF">2024-08-30T14:50:42Z</dcterms:modified>
</cp:coreProperties>
</file>