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B6900-34E7-43B1-863A-9B566999D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8931A-154D-427B-87F5-259C4D6F3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BF438-1920-4782-9AE8-C1C03B2C6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A068A-6698-4A83-AB13-C7FADCF4E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750B4-63F6-47DD-8D33-17361EA37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5BE5A3-3616-4DAE-8369-8DA0E8696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9B7D90-4FDF-432B-9B3C-24122D4CE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89B1D-082E-4D6F-AEB8-C79DF31A3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CC90B-47B1-4DFE-91D2-36DFF3753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EEF54-3A69-4687-9B8F-07AFFCA7F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FF6D9-71FF-4B9F-B622-AE918D6CC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601050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气压泵治疗护理是一种物理疗法，通过周期性的充气和放气，对患者的肢体或器官进行压迫和放松，以达到促进血液循环、缓解疼痛、改善肌肉紧张等效果。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的原理基于“压力周期变化”和“血液动力学”原理。通过周期性的充气和放气，气压泵可以产生一定的压力变化，对患者的肢体或器官进行适度的压迫和放松，从而促进血液循环、增加组织营养、缓解疼痛和改善肌肉紧张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气压泵治疗护理可以促进下肢静脉血液回流，缓解下肢静脉曲张引起的肿胀、疼痛等症状。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下肢静脉曲张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对于慢性肌肉疼痛、关节疼痛等症状，气压泵治疗护理可以通过缓解肌肉紧张、促进血液循环等方式来减轻疼痛。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慢性疼痛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在运动损伤康复过程中，气压泵治疗护理可以促进受伤部位的血液循环，加速康复进程。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运动损伤康复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对于长期卧床的患者，气压泵治疗护理可以预防深静脉血栓的形成，减少并发症的发生。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卧床患者预防深静脉血栓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气压泵治疗护理的适用范围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气压泵治疗护理具有操作简便、安全可靠、效果显著等优点。它可以有效地改善血液循环、缓解疼痛、促进肌肉放松，且对患者的身体状况要求不高，适用范围广泛。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气压泵治疗护理具有许多优点，但它也存在一些局限性。例如，对于某些疾病或症状，气压泵治疗护理可能不是最有效的治疗方法。此外，对于某些特定的人群，如严重心脏病、高血压等患者，使用气压泵治疗护理需要特别谨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气压泵治疗护理的优点与局限性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3086" b="13086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500" r="12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792" r="1679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气压泵治疗护理通过周期性充气和放气，模拟肌肉泵的功能，促进下肢静脉血液回流，从而降低深静脉血栓形成的风险。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预防深静脉血栓形成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气压泵治疗护理能够改善血液流变学特性，降低血液黏稠度，减少血栓形成的机会。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改善血液流变学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05" b="2310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气压泵治疗护理通过加速下肢血液循环，有助于减轻肢体肿胀的症状，提高患者的生活质量。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减轻肢体肿胀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气压泵治疗护理能够促进下肢血液循环，改善局部微循环，预防下肢缺血性疾病的发生。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缓解疼痛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气压泵治疗护理通过改善血液循环和减轻肢体肿胀，有助于缓解下肢疼痛的症状，减轻患者的痛苦。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https://d.book118.com/767160105021006050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2024-09-22T14:11:40.106</cp:lastPrinted>
  <dcterms:created xsi:type="dcterms:W3CDTF">2024-09-22T06:11:40Z</dcterms:created>
  <dcterms:modified xsi:type="dcterms:W3CDTF">2024-09-22T06:11:42Z</dcterms:modified>
</cp:coreProperties>
</file>