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38F2D5-0E1C-417E-815E-583451B045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A9EE9E-FFAE-4795-AD3B-9E091EA2A2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100F22-EF40-4B92-A964-21743A4B65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3B5B66-8D57-47C0-9A75-303C5E27EF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960AE9-A853-4691-88D3-9938F58592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90DB0C-84CE-4AF2-863A-33973EFB1A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3656FC-3990-4F3B-B196-B77696F23A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D142FC-7C02-444F-8044-9844A2E486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B6E41B-9D59-4BD0-AFEC-65D90D225F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E5CFE8-781F-4BF8-B840-6DCF1F1E06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897153-7CF9-44A2-9B67-4EF195B2E4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16102403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2024-01-28</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高考语文阅读理解的高效训练方法总结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阅读理解重要性及考察内容</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高效训练方法之基础篇</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高效训练方法之技巧篇</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高效训练方法之实战篇</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备考建议与心态调整策略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阅读理解重要性及考察内容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阅读理解是考查学生语文综合能力的关键环节，涉及词汇、语法、修辞、逻辑等多个方面。</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阅读理解能力的提升有助于学生更好地掌握语言知识和提高语文成绩。</a:t>
            </a:r>
          </a:p>
        </p:txBody>
      </p:sp>
      <p:pic>
        <p:nvPicPr>
          <p:cNvPr id="7" name="Picture 7"/>
          <p:cNvPicPr>
            <a:picLocks noChangeAspect="1"/>
          </p:cNvPicPr>
          <p:nvPr/>
        </p:nvPicPr>
        <p:blipFill>
          <a:blip r:embed="rId2"/>
          <a:srcRect l="12152" r="1215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阅读理解是高考语文试卷中的重要组成部分，占据较大分值比例。</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高考语文中阅读理解地位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3186" y="29998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87182" y="37985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717128" y="40993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765528" y="3629025"/>
            <a:ext cx="8375194"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144125" y="29998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897172" y="37985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1227117" y="40993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考察知识点与技能要求</a:t>
              </a:r>
            </a:p>
          </p:txBody>
        </p:sp>
      </p:grpSp>
      <p:grpSp>
        <p:nvGrpSpPr>
          <p:cNvPr id="43" name="Group 43"/>
          <p:cNvGrpSpPr/>
          <p:nvPr/>
        </p:nvGrpSpPr>
        <p:grpSpPr>
          <a:xfrm>
            <a:off x="3524844" y="1229116"/>
            <a:ext cx="5184172" cy="1981390"/>
            <a:chOff x="3524844" y="1229116"/>
            <a:chExt cx="5184172" cy="1981390"/>
          </a:xfrm>
        </p:grpSpPr>
        <p:sp>
          <p:nvSpPr>
            <p:cNvPr id="44" name="AutoShape 44"/>
            <p:cNvSpPr/>
            <p:nvPr/>
          </p:nvSpPr>
          <p:spPr>
            <a:xfrm>
              <a:off x="3524844" y="1237593"/>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6734007" y="1229116"/>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TextBox 46"/>
            <p:cNvSpPr txBox="1"/>
            <p:nvPr/>
          </p:nvSpPr>
          <p:spPr>
            <a:xfrm>
              <a:off x="3769335" y="1640377"/>
              <a:ext cx="1483930" cy="131340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理解文章主旨、作者观点及态度。</a:t>
              </a:r>
            </a:p>
          </p:txBody>
        </p:sp>
        <p:sp>
          <p:nvSpPr>
            <p:cNvPr id="47" name="TextBox 47"/>
            <p:cNvSpPr txBox="1"/>
            <p:nvPr/>
          </p:nvSpPr>
          <p:spPr>
            <a:xfrm>
              <a:off x="6979546" y="1640377"/>
              <a:ext cx="1483930" cy="131340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辨识和理解重要词汇、短语及句子含义。</a:t>
              </a:r>
            </a:p>
          </p:txBody>
        </p:sp>
        <p:sp>
          <p:nvSpPr>
            <p:cNvPr id="48" name="Freeform 48"/>
            <p:cNvSpPr/>
            <p:nvPr/>
          </p:nvSpPr>
          <p:spPr>
            <a:xfrm>
              <a:off x="4317284" y="1303481"/>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7510249" y="1303481"/>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894865" y="4099322"/>
            <a:ext cx="8342567" cy="1994058"/>
            <a:chOff x="1894865" y="4099322"/>
            <a:chExt cx="8342567" cy="1994058"/>
          </a:xfrm>
        </p:grpSpPr>
        <p:sp>
          <p:nvSpPr>
            <p:cNvPr id="51" name="AutoShape 51"/>
            <p:cNvSpPr/>
            <p:nvPr/>
          </p:nvSpPr>
          <p:spPr>
            <a:xfrm>
              <a:off x="1894865" y="4101417"/>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2" name="AutoShape 52"/>
            <p:cNvSpPr/>
            <p:nvPr/>
          </p:nvSpPr>
          <p:spPr>
            <a:xfrm>
              <a:off x="5080787" y="4099322"/>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3" name="AutoShape 53"/>
            <p:cNvSpPr/>
            <p:nvPr/>
          </p:nvSpPr>
          <p:spPr>
            <a:xfrm>
              <a:off x="8262423" y="4120467"/>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4" name="AutoShape 54"/>
            <p:cNvSpPr/>
            <p:nvPr/>
          </p:nvSpPr>
          <p:spPr>
            <a:xfrm>
              <a:off x="8550364" y="5075158"/>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2155278" y="4547616"/>
              <a:ext cx="1483930" cy="13002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掌握基本阅读技巧，如略读、扫读、精读等。</a:t>
              </a:r>
            </a:p>
          </p:txBody>
        </p:sp>
        <p:sp>
          <p:nvSpPr>
            <p:cNvPr id="56" name="TextBox 56"/>
            <p:cNvSpPr txBox="1"/>
            <p:nvPr/>
          </p:nvSpPr>
          <p:spPr>
            <a:xfrm>
              <a:off x="5326327" y="4547616"/>
              <a:ext cx="1483930" cy="13002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分析文章结构、段落大意及逻辑关系。</a:t>
              </a:r>
            </a:p>
          </p:txBody>
        </p:sp>
        <p:sp>
          <p:nvSpPr>
            <p:cNvPr id="57" name="TextBox 57"/>
            <p:cNvSpPr txBox="1"/>
            <p:nvPr/>
          </p:nvSpPr>
          <p:spPr>
            <a:xfrm>
              <a:off x="8507962" y="4547616"/>
              <a:ext cx="1483930" cy="13002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运用所学知识进行推理、判断和评价。</a:t>
              </a:r>
            </a:p>
          </p:txBody>
        </p:sp>
        <p:sp>
          <p:nvSpPr>
            <p:cNvPr id="58" name="Freeform 58"/>
            <p:cNvSpPr/>
            <p:nvPr/>
          </p:nvSpPr>
          <p:spPr>
            <a:xfrm>
              <a:off x="2688988" y="4208478"/>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5895832" y="4231042"/>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9047288" y="4278392"/>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词汇理解题</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根据上下文猜测词义，注意词汇在文章中的具体含义和用法。</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推理判断题</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结合上下文及常识进行推断，注意选项中的逻辑关系和合理性。</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细节理解题</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定位原文信息，仔细比对选项与原文表述的异同。</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主旨大意题</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关注文章标题、首尾段及每段首句，把握文章核心思想。</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作者观点题</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注意作者用词、语气和表达方式，判断作者态度和立场。</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常见题型及解题策略</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高效训练方法之基础篇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词汇量积累与运用技巧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积极扩大词汇量</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通过大量阅读、背诵优秀文章和段落，积累丰富的词汇和短语，提高对词汇的敏感度和运用能力。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学会猜词</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在阅读过程中遇到生词时，可以根据上下文、构词法等线索猜测词义，不断锻炼猜词能力。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注意词汇的语境意义</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同一个词汇在不同语境下可能有不同的含义，需要学会根据具体语境理解词汇意义。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理解句子间的逻辑关系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注意句子间的转折、因果、条件等逻辑关系，能够把握文章的整体逻辑和脉络。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掌握基本句型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熟悉主谓宾、主系表等基本句型，能够快速分析句子主干和成分，理解句子意思。</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分析复杂句型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对于长句、难句和复杂句型，要学会抓住句子主干，分析从句和非谓语动词等成分，逐步深入理解。</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句子结构分析与理解能力提升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段落中往往有表达中心意思的主题句，通过阅读首尾句、转折句等关键句子，可以快速把握段落大意。</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寻找主题句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在理解段落内容的基础上，用自己的语言简洁明了地概括段落大意，锻炼概括能力。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概括段落大意</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通过分析文章标题、首尾段落以及各段落主题句，能够把握文章的中心思想和主旨。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把握文章主旨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段落大意概括和主旨把握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高效训练方法之技巧篇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https://d.book118.com/767161024033006041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2024-09-13T22:06:05.452</cp:lastPrinted>
  <dcterms:created xsi:type="dcterms:W3CDTF">2024-09-13T14:06:05Z</dcterms:created>
  <dcterms:modified xsi:type="dcterms:W3CDTF">2024-09-13T14:06:07Z</dcterms:modified>
</cp:coreProperties>
</file>