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B3E9-F106-4D9B-B6A7-E8B34181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8A7E1-CF7A-4222-A352-AE38F638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4629F-D522-4DBA-BE80-3FA3A387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B0D64-46A3-41D5-A372-BE9A5626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044B3-F790-425F-8601-85B7DE77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1B5AB-CF08-4C4D-84E8-1C88B56EF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089B8-1934-4CA1-8F7C-99DD3FD6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7D6FD-A69C-4717-8499-3E80463EA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F129C-71FC-4A25-BBDE-A9D7174F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7F1AC-2734-4234-8AF5-2B3D3BB92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98086-E64F-4800-A8D7-18F9E8825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105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阳澄湖大闸蟹网红营销策划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整合营销策略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，又称“蟹中之王”，产自中国江苏省苏州市的阳澄湖。阳澄湖是一个浅水湖泊，水质清澈，水草丰茂，为螃蟹的生长提供了得天独厚的环境。阳澄湖大闸蟹的历史可以追溯到数百年前，一直是中国的名优特产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阳澄湖大闸蟹的养殖历史悠久，最早可以追溯到明朝时期。经过数百年的发展，阳澄湖大闸蟹的养殖技术不断完善，品质不断提升，成为了中国乃至世界著名的美食佳品。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产地与历史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阳澄湖大闸蟹的特点是壳青肚白、脚毛金黄、体形肥硕、肉质鲜美。其肉质细腻、口感滑嫩，富含蛋白质、脂肪、碳水化合物、维生素和矿物质等营养成分，具有滋补强身、清热解毒的功效。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澄湖大闸蟹的优势在于其独特的产地环境、严格的养殖标准、科学的养殖技术以及品质保证。阳澄湖大闸蟹的产地环境清澈、水质优良，为螃蟹的生长提供了得天独厚的条件；同时，其养殖标准严格，遵循科学养殖技术，保证了产品的品质和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阳澄湖大闸蟹的市场需求量逐年增加，市场规模不断扩大。然而，市场上也存在一些不规范的经营行为和假冒伪劣产品，对消费者的权益和健康造成了一定的威胁。因此，阳澄湖大闸蟹需要在市场上树立良好的品牌形象，加强品质保证和安全管理，提高消费者的信任度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环境方面，阳澄湖大闸蟹面临着来自其他产地的大闸蟹和其他水产品的竞争。为了保持市场优势和竞争力，阳澄湖大闸蟹需要不断创新养殖技术、提高品质和口感，同时加强品牌营销和市场推广，提升品牌知名度和美誉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当前市场状况与竞争环境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https://d.book118.com/767161053014006051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2024-09-23T23:08:17.016</cp:lastPrinted>
  <dcterms:created xsi:type="dcterms:W3CDTF">2024-09-23T15:08:17Z</dcterms:created>
  <dcterms:modified xsi:type="dcterms:W3CDTF">2024-09-23T15:08:18Z</dcterms:modified>
</cp:coreProperties>
</file>