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C21CB-9E69-4429-82F8-9FCF1E312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FA4A3-C391-4114-9401-77555F8B0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9FAD1-BD58-485D-A69B-5DA61EEA0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ADC6A-AE76-4B48-80AD-4C5E69203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242000-2825-430A-AE25-9AD51B119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FE6D41-3FFF-4934-89EA-F491655B4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AB0C0E-C721-4661-8E3E-919BCF64D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9D6C7-335A-42C0-B615-6325E04A8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6470C-8FF9-41C4-998D-84E5DD14B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5F74B-6B51-40B7-BADD-5F763E2A1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D2269-7084-4A2C-90F6-04AFFACB0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61165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安全生产管理制度的前期准备与布置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前期准备工作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现场布置规划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检查、评价与持续改进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保护员工生命安全，减少工伤事故。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提高企业形象，增强社会责任感。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确保企业正常运营，减少因安全事故造成的经济损失。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定义：安全生产管理制度是企业为保障员工人身安全、确保生产顺利进行而制定的一系列规章制度。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2" r="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国务院发布的有关安全生产的条例、规定等。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地方政府根据当地实际情况制定的安全生产相关法规。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38" r="1793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适用于企业内所有与生产安全相关的部门、岗位和人员。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对企业安全生产负全面责任。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负责安全生产的日常管理和监督检查。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遵守安全生产规章制度，确保自身和他人的安全。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企业负责人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安全管理人员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生产人员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前期准备工作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成立安全生产管理小组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明确小组职责，包括制定安全生产管理制度、监督制度执行、组织应急救援等。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确定各级管理人员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指定企业主要负责人、安全生产管理人员、特种作业人员等，并明确各自职责。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设立安全生产管理机构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根据企业规模，设立安全生产管理部门或专职安全管理人员，负责企业日常安全管理工作。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组织架构搭建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确保企业安全生产工作有专人负责，满足安全监管需求。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配备足够的安全生产管理人员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定期开展员工安全培训，提高员工安全意识和操作技能，确保员工能够熟练掌握本岗位的安全操作规程和应急处置措施。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对特种作业人员进行专业培训，并取得相应的特种作业操作证，确保特种作业安全。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特种作业人员持证上岗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人员配备与培训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确保企业安全生产所需的资金投入，包括安全设施、安全培训、应急救援等方面的费用。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安全生产费用投入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根据企业生产特点和安全风险，合理配置安全设施，如消防设施、安全防护装置等，确保企业生产过程中的安全。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建立健全应急救援体系，包括应急预案制定、应急演练开展、应急救援队伍建设等，确保在突发情况下能够及时、有效地进行应急处置。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应急救援保障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现场布置规划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根据生产工艺流程和安全要求，合理规划生产区域、仓储区域、办公区域等，确保各区域功能明确，互不干扰。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考虑风向、地形等自然条件，避免有害物质对生产和生活区域的影响。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遵循国家和地方相关法规和标准，确保布局设计符合安全、环保、消防等要求。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总体布局设计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在醒目位置设置安全警示标识，如“注意安全”、“禁止烟火”等，提醒员工注意安全。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对危险源和危险区域进行标识，如高压设备、易燃易爆物品存放区等，标明危险性质和注意事项。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313" b="3131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在关键设备和操作岗位设置安全操作规程和应急处理措施标识，方便员工随时查看和学习。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安全警示标识设置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https://d.book118.com/767161165036006041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2024-09-13T23:25:41.323</cp:lastPrinted>
  <dcterms:created xsi:type="dcterms:W3CDTF">2024-09-13T15:25:41Z</dcterms:created>
  <dcterms:modified xsi:type="dcterms:W3CDTF">2024-09-13T15:25:43Z</dcterms:modified>
</cp:coreProperties>
</file>