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388E0-33BF-4C50-9677-19C3CC14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D90A1-F029-4A8A-A171-FB44A5A28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C223C-82D8-479D-95C5-74AEEB786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94C06-532D-498B-97BB-A6ADE88A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E0984-7041-42AA-9432-AB95D23D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4961A-0C94-4B8A-85BF-8ED4F9151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F4444F-14D5-490E-A868-CEF02547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7BA9A-C5B5-407E-9070-5194C57B6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9A5AE-084A-4F00-8E2B-1F8B05AE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CDC6B-C784-4AD1-B966-DE33F5172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3DEE3-3525-41CE-BF7E-1C113B2F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506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天猫商城产品策略研究报告总结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天猫商城产品现状分析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天猫商城产品策略建议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天猫商城在产品定位上较为明确，能够满足不同消费者的需求。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天猫商城的产品定价策略相对合理，具有一定的市场竞争力。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天猫商城在产品推广方面投入较大，但部分推广手段效果有限。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天猫商城在产品销售方面存在地区差异，部分地区市场份额有待提升。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59" r="1775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35" r="1813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天猫商城应进一步优化产品定位，更加精准地满足消费者需求。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天猫商城可以考虑采取更加灵活多变的产品定价策略，提高市场竞争力。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天猫商城应加强产品推广的精准度和效果评估，提高推广效率。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天猫商城应加强对不同地区市场的调研和开发，提升市场份额。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天猫商城产品现状分析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总结词：丰富多样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总结词：品质保障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详细描述：天猫商城注重产品质量，通过与知名品牌合作和严格的质量检测，确保所售商品符合国家标准和消费者期望。商城还建立了完善的售后服务体系，为消费者提供优质的购物体验。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详细描述：天猫商城所销售的产品种类繁多，覆盖了服饰、家电、数码、美妆、家居、食品等多个领域。商城根据市场需求和消费者偏好，不断扩充产品线，以满足不同消费者的购物需求。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产品种类分析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总结词：市场需求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详细描述：热销产品反映了消费者的购物偏好和市场需求。天猫商城通过数据分析，了解消费者购买行为和趋势，针对性地推广热销产品，提高销售额。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总结词：价格竞争力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详细描述：天猫商城在热销产品的定价上具有竞争力，既保证了商品质量，又给予消费者一定的价格优惠。商城还经常举办促销活动，吸引消费者购买热销产品。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热销产品分析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总结词：创新引领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天猫商城注重创新，不断推出新品以满足消费者日益增长的需求。商城通过市场调研和数据分析，发掘潜在市场机会，开发具有竞争力的新品。同时，借助自身平台优势，进行新品推广，提高市场知名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新品推广策略分析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总结词：合作共赢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详细描述：天猫商城与众多品牌商建立合作关系，共同推广新品。商城为品牌商提供丰富的营销资源和推广渠道，助力新品快速占领市场。这种合作模式实现了双方共赢，进一步巩固了天猫商城的市场地位。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新品推广策略分析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作为国内最大的自营电商平台，京东商城在3C、家电等领域具有明显优势。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京东商城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作为传统家电连锁巨头，苏宁易购在线上线下融合方面表现出色。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苏宁易购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专注于特卖电商，以低价折扣商品著称。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唯品会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https://d.book118.com/767165060034006032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2024-09-04T22:10:26.163</cp:lastPrinted>
  <dcterms:created xsi:type="dcterms:W3CDTF">2024-09-04T14:10:26Z</dcterms:created>
  <dcterms:modified xsi:type="dcterms:W3CDTF">2024-09-04T14:10:28Z</dcterms:modified>
</cp:coreProperties>
</file>