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9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3E41D-E9F4-4DFC-B1DF-FEB43F39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2684-C3D0-41E7-93FF-43369AB1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00532-F804-4AF9-9509-3290C108B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60D4C-CF24-497E-B832-DF58ABF3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60B36-5AB6-4F12-836B-A15D8D31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734B3-67CC-449B-9BD8-EE8DAFF1E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5709A-AF55-4E00-AA00-198F7DC6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2F82C-1777-4BEE-A37A-25FCE151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259C-A9A5-402C-ACF2-26746FD2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BEAD-FD87-47DA-91DD-30282B6C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D9A98-ED94-4937-A134-E2A6E02E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963" r:id="rId2"/>
    <p:sldLayoutId id="2147508964" r:id="rId3"/>
    <p:sldLayoutId id="2147508965" r:id="rId4"/>
    <p:sldLayoutId id="2147508966" r:id="rId5"/>
    <p:sldLayoutId id="2147508967" r:id="rId6"/>
    <p:sldLayoutId id="2147508968" r:id="rId7"/>
    <p:sldLayoutId id="2147508969" r:id="rId8"/>
    <p:sldLayoutId id="2147508970" r:id="rId9"/>
    <p:sldLayoutId id="2147508971" r:id="rId10"/>
    <p:sldLayoutId id="21475089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5111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苹果梨橙子葡萄PPT课件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水果简介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水果营养价值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水果的食用方法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水果的选购与储存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水果的搭配与食谱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水果的健康益处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水果简介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苹果梨简介</a:t>
            </a:r>
            <a:endParaRPr lang="zh-CN" altLang="en-US"/>
          </a:p>
        </p:txBody>
      </p:sp>
      <p:sp>
        <p:nvSpPr>
          <p:cNvPr id="10489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橙子：原产于中国，口感酸甜，富含维生素C和膳食纤维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葡萄：原产于欧洲，口感酸甜，富含维生素C和膳食纤维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苹果：原产于欧洲，口感脆甜，富含维生素C和膳食纤维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梨：原产于中国，口感细腻，富含维生素C和膳食纤维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橙子简介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橙子是一种常见的水果，属于柑橘类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橙子的果实呈圆形或椭圆形，果皮光滑，颜色多为橙色或黄色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橙子的果肉分为多个瓣，果肉酸甜多汁，富含维生素C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橙子的食用方法多样，可以直接食用，也可以榨汁、制作果酱等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葡萄简介</a:t>
            </a:r>
            <a:endParaRPr lang="zh-CN" altLang="en-US"/>
          </a:p>
        </p:txBody>
      </p:sp>
      <p:sp>
        <p:nvSpPr>
          <p:cNvPr id="10490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葡萄品种：有红葡萄、白葡萄、黑葡萄等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食用方法：可以直接食用，也可以制作成葡萄酒、葡萄干等食品。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营养价值：富含维生素C、钾、钙等矿物质，有益健康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生长环境：温暖湿润的气候，充足的阳光和雨水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1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水果营养价值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苹果梨的营养价值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富含维生素C，有助于提高免疫力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富含糖分和矿物质，有助于补充能量和维持身体正常功能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富含抗氧化物质，有助于抗衰老和预防心血管疾病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富含膳食纤维，有助于消化和预防便秘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橙子的营养价值</a:t>
            </a:r>
            <a:endParaRPr lang="zh-CN" altLang="en-US"/>
          </a:p>
        </p:txBody>
      </p:sp>
      <p:sp>
        <p:nvSpPr>
          <p:cNvPr id="10492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含有多种矿物质，如钙、铁、锌等，有助于补充人体所需营养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富含维生素C，有助于提高免疫力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含有丰富的膳食纤维，有助于消化和通便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含有抗氧化物质，有助于延缓衰老和预防疾病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葡萄的营养价值</a:t>
            </a:r>
            <a:endParaRPr lang="zh-CN" altLang="en-US"/>
          </a:p>
        </p:txBody>
      </p:sp>
      <p:sp>
        <p:nvSpPr>
          <p:cNvPr id="10493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富含维生素C，有助于提高免疫力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含有抗氧化物质，有助于延缓衰老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含有膳食纤维，有助于促进消化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含有多种矿物质，如钙、铁、锌等，有助于补充人体所需营养元素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水果的食用方法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苹果梨的食用方法</a:t>
            </a:r>
            <a:endParaRPr lang="zh-CN" altLang="en-US"/>
          </a:p>
        </p:txBody>
      </p:sp>
      <p:sp>
        <p:nvSpPr>
          <p:cNvPr id="10494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清洗：用清水冲洗苹果梨，去除表面的灰尘和杂质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去皮：用削皮器或水果刀将苹果梨的皮削去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切块：将去皮的苹果梨切成小块，方便食用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食用：可以直接食用，也可以加入沙拉、果汁等食品中食用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橙子的食用方法</a:t>
            </a:r>
            <a:endParaRPr lang="zh-CN" altLang="en-US"/>
          </a:p>
        </p:txBody>
      </p:sp>
      <p:sp>
        <p:nvSpPr>
          <p:cNvPr id="10494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直接食用：剥皮后直接食用，口感酸甜可口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制作甜点：将橙子去皮后切成小块，加入蛋糕、饼干等甜点中，增加口感和营养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制作果酱：将橙子去皮后切成小块，加入糖和水熬煮，制作成果酱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榨汁：将橙子去皮后榨汁，口感清爽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https://d.book118.com/767165111001006044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苹果梨橙子葡萄PPT课件</vt:lpstr>
      <vt:lpstr>目录</vt:lpstr>
      <vt:lpstr>水果简介</vt:lpstr>
      <vt:lpstr>苹果梨简介</vt:lpstr>
      <vt:lpstr>橙子简介</vt:lpstr>
      <vt:lpstr>葡萄简介</vt:lpstr>
      <vt:lpstr>水果营养价值</vt:lpstr>
      <vt:lpstr>苹果梨的营养价值</vt:lpstr>
      <vt:lpstr>橙子的营养价值</vt:lpstr>
      <vt:lpstr>葡萄的营养价值</vt:lpstr>
      <vt:lpstr>水果的食用方法</vt:lpstr>
      <vt:lpstr>苹果梨的食用方法</vt:lpstr>
      <vt:lpstr>橙子的食用方法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2024-09-18T02:03:27.182</cp:lastPrinted>
  <dcterms:created xsi:type="dcterms:W3CDTF">2024-09-17T18:03:27Z</dcterms:created>
  <dcterms:modified xsi:type="dcterms:W3CDTF">2024-09-17T18:03:29Z</dcterms:modified>
</cp:coreProperties>
</file>