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200A4-4030-4600-8B7E-320214029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C4B5-DF6F-49DA-A296-08C336B8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08D3-505C-4305-A1AB-1D5EBE8BF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2F320-AAD2-41D6-A2BF-678454FA3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0BD8B-25AE-4437-8BBD-393ACD36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801B7E-A2D4-4998-8782-300D7415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E835E-437D-4EBF-9551-5C232EBF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6C6F1-06FF-4160-9271-603ADFAF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66E92-CDB0-46E9-A74C-8ACB4D9B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F670A-9BE5-400F-BB63-A157ADBF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7E64B-E7EA-41A7-A977-17F9BD8C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5136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春季预防感冒方案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感冒的早期症状及处理方法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感冒的预防重于治疗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气温波动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春季气温不稳定，早晚温差大，容易导致身体适应不良，增加感冒的风险。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空气湿度变化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春季空气湿度波动较大，干燥的空气容易损伤呼吸道黏膜，降低抵抗力。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风向变换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春季风向变换频繁，容易传播病毒，增加感冒的传播风险。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冬季储备的免疫力和营养物质在春季逐渐消耗，导致免疫力下降。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冬季储备不足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冬季过后，人们往往缺乏锻炼，身体机能下降，免疫力降低。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如睡眠不足、饮食不规律等不良生活习惯也会影响免疫力。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春季是病毒活跃的季节，病毒容易变异和传播。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春季是学校和办公室等人群密集场所的集中期，增加了病毒传播的机会。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人群密集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58" r="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春季人们外出活动增多，接触病毒的机会增加，容易发生接触传播。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31" b="18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347" b="193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病毒传播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根据气温变化及时增减衣物，避免早晚温差过大导致身体不适。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保持室内空气湿度适宜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可以使用加湿器或在房间放置一盆水，保持室内湿度在40%-60%之间。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适当进行户外运动，增强身体抵抗力。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保证充足的睡眠和规律的饮食，避免过度疲劳和不良生活习惯。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勤洗手、戴口罩、避免接触病毒携带者等措施可以有效减少病毒传播的风险。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每天至少开窗通风2-3次，每次20-30分钟，保持室内空气新鲜。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在室内使用空气净化器，可以有效过滤空气中的细菌、病毒和过敏原。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使用洗手液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在接触公共物品、打喷嚏、咳嗽后，应立即用洗手液彻底清洁双手。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经常更换毛巾、牙刷等个人卫生用品，保持清洁卫生。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保持充足的水分摄入，有助于排出体内的毒素和废物。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多吃富含维生素C、E和锌的食物，如新鲜蔬菜、水果、全谷类和蛋白质来源，增强身体免疫力。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https://d.book118.com/767165136113006031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2024-09-03T22:06:00.901</cp:lastPrinted>
  <dcterms:created xsi:type="dcterms:W3CDTF">2024-09-03T14:06:00Z</dcterms:created>
  <dcterms:modified xsi:type="dcterms:W3CDTF">2024-09-03T14:06:02Z</dcterms:modified>
</cp:coreProperties>
</file>