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1A1B7-B79F-401A-90E0-FBDFF1DE2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E1CF44-08F9-40F6-BF83-35AB4106B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A11CA-0859-4586-A883-41015EDF0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C3F16-B2A9-4630-ABCD-3DC8BE354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C77DA3-D8C9-43C6-A637-D124CBF8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53A269-C638-4FF5-9BA4-85D8A4926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AC8DC-ABEE-45BF-8240-87299DC8D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4AA6C-8B11-4D3A-A367-68055E1A6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101FA-A1F1-487D-BC3B-4EC641966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6EFE2-D995-4814-A9D6-8C78AE2ED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B937F-50AD-48FD-A721-407C71D97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65166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中职电商班级情况分析报告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班级概况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学习情况分析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技能掌握情况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班级活动参与情况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学生个人发展情况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本班级共有50名学生，其中男生25名，女生25名。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学生的年龄主要集中在16-18岁之间，其中16岁的学生有10名，17岁的学生有20名，18岁的学生有20名。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本班级的学生主要来自城市的各个区域，其中市区的学生有20名，郊区的学生有30名。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学生人数与构成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男生占比为50%，共有25名男生。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女生比例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女生占比为50%，共有25名女生。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男女比例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年龄最小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年龄最小的学生为16岁。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年龄最大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年龄最大的学生为18岁。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学习情况分析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课程成绩分布情况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电商班级的课程成绩分布情况表明，大部分学生的成绩集中在中等水平，少部分学生成绩优秀，同时也有少数学生成绩较差。这表明学生在电商课程的学习上存在一定的差异，需要针对不同层次的学生进行差异化教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课程成绩分布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优秀学生与落后学生的表现对比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优秀学生在课堂上表现活跃，能够快速理解和掌握课程内容，课后作业完成质量高。而落后学生在课堂上表现较为消极，对课程内容理解困难，课后作业完成质量较低。对比结果表明，优秀学生具有较强的学习能力和自我管理能力，而落后学生在这方面存在明显不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优秀学生与落后学生对比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学生对不同课程的偏好和学习态度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通过调查发现，学生对不同电商课程的兴趣和态度存在差异。一些学生更喜欢实践性强的课程，如网店运营和电商营销等，而另一些学生则更喜欢理论性强的课程，如电子商务概论和电商法律法规等。学生的学习态度也直接影响其学习效果，积极的学习态度有助于提高学生的学习成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课程偏好与学习态度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技能掌握情况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https://d.book118.com/767165166031006041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2024-09-13T21:29:13.302</cp:lastPrinted>
  <dcterms:created xsi:type="dcterms:W3CDTF">2024-09-13T13:29:13Z</dcterms:created>
  <dcterms:modified xsi:type="dcterms:W3CDTF">2024-09-13T13:29:15Z</dcterms:modified>
</cp:coreProperties>
</file>