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221505-F7AB-4057-8E9B-5B2810161A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2E5C3C-9FDF-400E-BDFF-F15CC73DBC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6F0AE7-96E1-49C6-9BA1-4F13163B03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E2B60E-B800-4C6E-82B5-318E95A7C8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D9B111-EA5F-4268-BB4E-9B622F3472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227A10-E651-473A-9176-4A16F66FCE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69B309-1E65-44BF-9461-A377476416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ACEDD2-33BB-4F3E-9F4C-20023B05BC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A0B164-CF80-48AD-A286-52B1BA84F3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FB9381-7080-4413-B6D2-51007B580D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E944F9-89FB-4623-A96E-A403FFFA42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16611013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solidFill>
                <a:latin typeface="Microsoft Yahei"/>
                <a:ea typeface="Microsoft Yahei"/>
                <a:cs typeface="Microsoft Yahei"/>
              </a:rPr>
              <a:t>营销管理研究方向</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汇报人：XXX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营销管理研究概述</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营销管理研究的核心概念</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营销管理研究方法</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营销管理研究面临的挑战与解决方案</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营销管理研究展望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营销管理研究概述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营销管理的定义</a:t>
            </a:r>
          </a:p>
        </p:txBody>
      </p:sp>
      <p:sp>
        <p:nvSpPr>
          <p:cNvPr id="19" name="TextBox 19"/>
          <p:cNvSpPr txBox="1"/>
          <p:nvPr/>
        </p:nvSpPr>
        <p:spPr>
          <a:xfrm>
            <a:off x="3808730" y="1625600"/>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以消费者为中心</a:t>
            </a:r>
          </a:p>
        </p:txBody>
      </p:sp>
      <p:sp>
        <p:nvSpPr>
          <p:cNvPr id="20" name="TextBox 20"/>
          <p:cNvSpPr txBox="1"/>
          <p:nvPr/>
        </p:nvSpPr>
        <p:spPr>
          <a:xfrm>
            <a:off x="6398651" y="4213433"/>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竞争导向</a:t>
            </a:r>
          </a:p>
        </p:txBody>
      </p:sp>
      <p:sp>
        <p:nvSpPr>
          <p:cNvPr id="21" name="TextBox 21"/>
          <p:cNvSpPr txBox="1"/>
          <p:nvPr/>
        </p:nvSpPr>
        <p:spPr>
          <a:xfrm>
            <a:off x="9083432" y="1625600"/>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solidFill>
                <a:latin typeface="Microsoft Yahei"/>
                <a:ea typeface="Microsoft Yahei"/>
                <a:cs typeface="Microsoft Yahei"/>
              </a:rPr>
              <a:t>变化适应性</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营销管理的定义与特点</a:t>
            </a:r>
          </a:p>
        </p:txBody>
      </p:sp>
      <p:sp>
        <p:nvSpPr>
          <p:cNvPr id="43" name="TextBox 43"/>
          <p:cNvSpPr txBox="1"/>
          <p:nvPr/>
        </p:nvSpPr>
        <p:spPr>
          <a:xfrm>
            <a:off x="1092835" y="4551961"/>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营销管理是指企业识别、预测并满足消费者和客户需求的一系列活动。它涵盖了市场研究、产品开发、定价、促销和分销等多个方面。</a:t>
            </a:r>
          </a:p>
        </p:txBody>
      </p:sp>
      <p:sp>
        <p:nvSpPr>
          <p:cNvPr id="44" name="TextBox 44"/>
          <p:cNvSpPr txBox="1"/>
          <p:nvPr/>
        </p:nvSpPr>
        <p:spPr>
          <a:xfrm>
            <a:off x="3808730" y="1992540"/>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营销管理强调了解和满足消费者的需求，通过提供有价值的产品或服务来建立与消费者的长期关系。</a:t>
            </a:r>
          </a:p>
        </p:txBody>
      </p:sp>
      <p:sp>
        <p:nvSpPr>
          <p:cNvPr id="45" name="TextBox 45"/>
          <p:cNvSpPr txBox="1"/>
          <p:nvPr/>
        </p:nvSpPr>
        <p:spPr>
          <a:xfrm>
            <a:off x="9138115" y="1992540"/>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由于市场环境和消费者需求不断变化，营销管理需要具备快速适应变化的能力。</a:t>
            </a:r>
          </a:p>
        </p:txBody>
      </p:sp>
      <p:sp>
        <p:nvSpPr>
          <p:cNvPr id="46" name="TextBox 46"/>
          <p:cNvSpPr txBox="1"/>
          <p:nvPr/>
        </p:nvSpPr>
        <p:spPr>
          <a:xfrm>
            <a:off x="6430720" y="4551961"/>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营销管理要求企业了解竞争对手的策略和动态，以便制定有效的竞争策略。</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381" r="15381"/>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有效的营销管理能够使企业更好地满足消费者需求，提高市场份额和品牌知名度，从而增强企业的竞争力。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提高企业竞争力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通过有效的营销管理，企业可以更好地开拓新市场、扩大销售规模，促进企业的成长和发展。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促进企业成长</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营销管理研究有助于企业了解客户需求，提供更好的产品和服务，从而提高客户满意度和忠诚度。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提升客户满意度</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营销管理研究的重要性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营销管理研究的历史</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营销管理研究的发展</a:t>
            </a:r>
          </a:p>
        </p:txBody>
      </p:sp>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营销管理研究的历史与发展</a:t>
            </a:r>
          </a:p>
        </p:txBody>
      </p:sp>
      <p:sp>
        <p:nvSpPr>
          <p:cNvPr id="25" name="TextBox 25"/>
          <p:cNvSpPr txBox="1"/>
          <p:nvPr/>
        </p:nvSpPr>
        <p:spPr>
          <a:xfrm>
            <a:off x="1844212" y="3897132"/>
            <a:ext cx="8503576" cy="1682853"/>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随着科技的不断进步和市场环境的变化，营销管理研究也在不断发展和演变。现代营销管理研究更加注重数字化营销、社交媒体和大数据分析等新兴领域的应用。</a:t>
            </a:r>
          </a:p>
        </p:txBody>
      </p:sp>
      <p:sp>
        <p:nvSpPr>
          <p:cNvPr id="26" name="TextBox 26"/>
          <p:cNvSpPr txBox="1"/>
          <p:nvPr/>
        </p:nvSpPr>
        <p:spPr>
          <a:xfrm>
            <a:off x="1844212" y="1585278"/>
            <a:ext cx="8503576" cy="1682853"/>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营销管理研究起源于20世纪初的市场营销学，随着经济的发展和市场竞争的加剧，营销管理逐渐成为企业经营管理的重要组成部分。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营销管理研究的核心概念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市场细分的作用</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帮助企业更好地了解消费者需求，发现市场机会，制定针对性的营销策略，提高市场占有率和竞争力。</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市场细分的依据</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地理、人口、心理和行为等因素。</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市场细分</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根据消费者的需求、行为和特征，将整体市场划分为具有相似需求和行为的若干个子市场。</a:t>
            </a:r>
          </a:p>
        </p:txBody>
      </p:sp>
      <p:pic>
        <p:nvPicPr>
          <p:cNvPr id="8" name="Picture 8"/>
          <p:cNvPicPr>
            <a:picLocks noChangeAspect="1"/>
          </p:cNvPicPr>
          <p:nvPr/>
        </p:nvPicPr>
        <p:blipFill>
          <a:blip r:embed="rId2"/>
          <a:srcRect t="24" b="24"/>
          <a:stretch>
            <a:fillRect/>
          </a:stretch>
        </p:blipFill>
        <p:spPr>
          <a:xfrm>
            <a:off x="869006" y="1293635"/>
            <a:ext cx="4563025" cy="4563024"/>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市场细分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目标市场选择的策略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无差异营销、差异化营销、集中营销和一对一营销。</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目标市场选择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在市场细分的基础上，选择一个或多个适合企业自身条件和战略需求的子市场作为目标市场。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目标市场选择的原则</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整体性、可进入性、可盈利性和相对竞争优势。</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目标市场选择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25" r="14625"/>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市场定位</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根据目标市场的需求和竞争状况，确定企业产品在市场中的独特地位和形象。</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市场定位的步骤</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识别潜在竞争优势、选择竞争优势、显示竞争优势。</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市场定位的策略</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避强定位、竞争定位和重新定位。</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市场定位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产品策略</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企业根据市场需求和竞争状况，制定产品开发、改进和组合的策略。</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产品策略的类型</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产品开发、产品改进、产品组合。</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产品策略的制定需要考虑的因素</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市场需求、竞争状况、技术发展、法律法规等。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563" r="185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价格策略</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企业根据产品成本、市场需求和竞争状况，制定产品价格的策略。</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价格策略的类型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成本定价、竞争定价、价值定价。</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价格策略的制定需要考虑的因素</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成本、市场需求、竞争状况、品牌形象等。</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渠道策略的类型</a:t>
            </a:r>
          </a:p>
        </p:txBody>
      </p:sp>
      <p:sp>
        <p:nvSpPr>
          <p:cNvPr id="3" name="TextBox 3"/>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直接销售、间接销售、网络销售等。</a:t>
            </a:r>
          </a:p>
        </p:txBody>
      </p:sp>
      <p:sp>
        <p:nvSpPr>
          <p:cNvPr id="4" name="TextBox 4"/>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渠道策略的制定需要考虑的因素</a:t>
            </a:r>
          </a:p>
        </p:txBody>
      </p:sp>
      <p:sp>
        <p:nvSpPr>
          <p:cNvPr id="5" name="TextBox 5"/>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产品特点、市场需求、竞争状况、渠道成本等。</a:t>
            </a:r>
          </a:p>
        </p:txBody>
      </p:sp>
      <p:sp>
        <p:nvSpPr>
          <p:cNvPr id="6" name="AutoShape 6"/>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渠道策略</a:t>
            </a:r>
          </a:p>
        </p:txBody>
      </p:sp>
      <p:sp>
        <p:nvSpPr>
          <p:cNvPr id="8" name="TextBox 8"/>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企业根据产品特点、市场需求和竞争状况，选择合适的销售渠道的策略。</a:t>
            </a:r>
          </a:p>
        </p:txBody>
      </p:sp>
      <p:sp>
        <p:nvSpPr>
          <p:cNvPr id="9" name="Freeform 9"/>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https://d.book118.com/767166110135006042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2024-09-16T04:21:55.073</cp:lastPrinted>
  <dcterms:created xsi:type="dcterms:W3CDTF">2024-09-15T20:21:55Z</dcterms:created>
  <dcterms:modified xsi:type="dcterms:W3CDTF">2024-09-15T20:21:56Z</dcterms:modified>
</cp:coreProperties>
</file>