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A16C2-6F81-435D-BD41-8C5E71AAD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4BA32-DC56-458C-B9A2-E4C50C86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74B34-4360-4C59-88ED-BA70A55E7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93DEA-A17C-4062-8DC2-17575373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2E99F-07A1-4CF3-A1CA-E6F228DF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3B0EB-B380-43C0-8D9B-82009A88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C9749-24FB-41EF-AAC6-D12691A1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0C962-85CC-434D-AD12-17232518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B2BD6-AC24-40FF-BEA9-8922E8BC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85DFE-6E3E-4D39-9176-360B57DB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3E88-E4CF-437B-8032-75B04C49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7522" name="Group 2">
            <a:extLst>
              <a:ext uri="{FF2B5EF4-FFF2-40B4-BE49-F238E27FC236}">
                <a16:creationId xmlns:a16="http://schemas.microsoft.com/office/drawing/2014/main" id="{F3FBDF9B-23D0-E0EB-152D-39A8C75CCD58}"/>
              </a:ext>
            </a:extLst>
          </p:cNvPr>
          <p:cNvGrpSpPr/>
          <p:nvPr/>
        </p:nvGrpSpPr>
        <p:grpSpPr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107523" name="Freeform 3">
              <a:extLst>
                <a:ext uri="{FF2B5EF4-FFF2-40B4-BE49-F238E27FC236}">
                  <a16:creationId xmlns:a16="http://schemas.microsoft.com/office/drawing/2014/main" id="{636022B1-7EB7-FCEE-17B7-020B1791B9F5}"/>
                </a:ext>
              </a:extLst>
            </p:cNvPr>
            <p:cNvSpPr/>
            <p:nvPr/>
          </p:nvSpPr>
          <p:spPr bwMode="hidden">
            <a:xfrm>
              <a:off x="5045" y="2626"/>
              <a:ext cx="719" cy="1690"/>
            </a:xfrm>
            <a:custGeom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24" name="Freeform 4">
              <a:extLst>
                <a:ext uri="{FF2B5EF4-FFF2-40B4-BE49-F238E27FC236}">
                  <a16:creationId xmlns:a16="http://schemas.microsoft.com/office/drawing/2014/main" id="{F3FE5CA7-2EA8-413A-89F5-F953D550A7BF}"/>
                </a:ext>
              </a:extLst>
            </p:cNvPr>
            <p:cNvSpPr/>
            <p:nvPr/>
          </p:nvSpPr>
          <p:spPr bwMode="hidden">
            <a:xfrm>
              <a:off x="5386" y="3794"/>
              <a:ext cx="378" cy="522"/>
            </a:xfrm>
            <a:custGeom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25" name="Freeform 5">
              <a:extLst>
                <a:ext uri="{FF2B5EF4-FFF2-40B4-BE49-F238E27FC236}">
                  <a16:creationId xmlns:a16="http://schemas.microsoft.com/office/drawing/2014/main" id="{8AD0B595-7850-6698-8759-F320FE579313}"/>
                </a:ext>
              </a:extLst>
            </p:cNvPr>
            <p:cNvSpPr/>
            <p:nvPr/>
          </p:nvSpPr>
          <p:spPr bwMode="hidden">
            <a:xfrm>
              <a:off x="5680" y="4214"/>
              <a:ext cx="84" cy="102"/>
            </a:xfrm>
            <a:custGeom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7526" name="Group 6">
              <a:extLst>
                <a:ext uri="{FF2B5EF4-FFF2-40B4-BE49-F238E27FC236}">
                  <a16:creationId xmlns:a16="http://schemas.microsoft.com/office/drawing/2014/main" id="{B6CB64E6-8363-3EEB-87E5-CABD3C1C0039}"/>
                </a:ext>
              </a:extLst>
            </p:cNvPr>
            <p:cNvGrpSpPr/>
            <p:nvPr/>
          </p:nvGrpSpPr>
          <p:grpSpPr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107527" name="Freeform 7">
                <a:extLst>
                  <a:ext uri="{FF2B5EF4-FFF2-40B4-BE49-F238E27FC236}">
                    <a16:creationId xmlns:a16="http://schemas.microsoft.com/office/drawing/2014/main" id="{23417E7C-E59F-DD39-FF4E-24568CCE6F60}"/>
                  </a:ext>
                </a:extLst>
              </p:cNvPr>
              <p:cNvSpPr/>
              <p:nvPr userDrawn="1"/>
            </p:nvSpPr>
            <p:spPr bwMode="hidden">
              <a:xfrm>
                <a:off x="2789" y="0"/>
                <a:ext cx="72" cy="4316"/>
              </a:xfrm>
              <a:custGeom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28" name="Freeform 8">
                <a:extLst>
                  <a:ext uri="{FF2B5EF4-FFF2-40B4-BE49-F238E27FC236}">
                    <a16:creationId xmlns:a16="http://schemas.microsoft.com/office/drawing/2014/main" id="{05127CE0-1EE6-7149-68BF-CD73E35BAE84}"/>
                  </a:ext>
                </a:extLst>
              </p:cNvPr>
              <p:cNvSpPr/>
              <p:nvPr userDrawn="1"/>
            </p:nvSpPr>
            <p:spPr bwMode="hidden">
              <a:xfrm>
                <a:off x="3089" y="0"/>
                <a:ext cx="174" cy="4316"/>
              </a:xfrm>
              <a:custGeom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29" name="Freeform 9">
                <a:extLst>
                  <a:ext uri="{FF2B5EF4-FFF2-40B4-BE49-F238E27FC236}">
                    <a16:creationId xmlns:a16="http://schemas.microsoft.com/office/drawing/2014/main" id="{CD9C2E99-8296-7A00-210E-96FFACAFE034}"/>
                  </a:ext>
                </a:extLst>
              </p:cNvPr>
              <p:cNvSpPr/>
              <p:nvPr userDrawn="1"/>
            </p:nvSpPr>
            <p:spPr bwMode="hidden">
              <a:xfrm>
                <a:off x="3358" y="0"/>
                <a:ext cx="337" cy="4316"/>
              </a:xfrm>
              <a:custGeom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0" name="Freeform 10">
                <a:extLst>
                  <a:ext uri="{FF2B5EF4-FFF2-40B4-BE49-F238E27FC236}">
                    <a16:creationId xmlns:a16="http://schemas.microsoft.com/office/drawing/2014/main" id="{E088BA65-C070-17D4-23A6-91E91FBF640D}"/>
                  </a:ext>
                </a:extLst>
              </p:cNvPr>
              <p:cNvSpPr/>
              <p:nvPr userDrawn="1"/>
            </p:nvSpPr>
            <p:spPr bwMode="hidden">
              <a:xfrm>
                <a:off x="3676" y="0"/>
                <a:ext cx="427" cy="4316"/>
              </a:xfrm>
              <a:custGeom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1" name="Freeform 11">
                <a:extLst>
                  <a:ext uri="{FF2B5EF4-FFF2-40B4-BE49-F238E27FC236}">
                    <a16:creationId xmlns:a16="http://schemas.microsoft.com/office/drawing/2014/main" id="{8EB87E6F-6B5B-5900-31A6-0F2AD5F17F43}"/>
                  </a:ext>
                </a:extLst>
              </p:cNvPr>
              <p:cNvSpPr/>
              <p:nvPr userDrawn="1"/>
            </p:nvSpPr>
            <p:spPr bwMode="hidden">
              <a:xfrm>
                <a:off x="3946" y="0"/>
                <a:ext cx="558" cy="4316"/>
              </a:xfrm>
              <a:custGeom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2" name="Freeform 12">
                <a:extLst>
                  <a:ext uri="{FF2B5EF4-FFF2-40B4-BE49-F238E27FC236}">
                    <a16:creationId xmlns:a16="http://schemas.microsoft.com/office/drawing/2014/main" id="{EA01C395-A1F0-4AA6-A584-799DD3115952}"/>
                  </a:ext>
                </a:extLst>
              </p:cNvPr>
              <p:cNvSpPr/>
              <p:nvPr userDrawn="1"/>
            </p:nvSpPr>
            <p:spPr bwMode="hidden">
              <a:xfrm>
                <a:off x="4246" y="0"/>
                <a:ext cx="690" cy="4316"/>
              </a:xfrm>
              <a:custGeom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3" name="Freeform 13">
                <a:extLst>
                  <a:ext uri="{FF2B5EF4-FFF2-40B4-BE49-F238E27FC236}">
                    <a16:creationId xmlns:a16="http://schemas.microsoft.com/office/drawing/2014/main" id="{B00CD7FA-854E-2297-AAAD-A5F9E2CAC9BC}"/>
                  </a:ext>
                </a:extLst>
              </p:cNvPr>
              <p:cNvSpPr/>
              <p:nvPr userDrawn="1"/>
            </p:nvSpPr>
            <p:spPr bwMode="hidden">
              <a:xfrm>
                <a:off x="4522" y="0"/>
                <a:ext cx="864" cy="4316"/>
              </a:xfrm>
              <a:custGeom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4" name="Freeform 14">
                <a:extLst>
                  <a:ext uri="{FF2B5EF4-FFF2-40B4-BE49-F238E27FC236}">
                    <a16:creationId xmlns:a16="http://schemas.microsoft.com/office/drawing/2014/main" id="{0C05241A-54B4-15CE-2083-F00BF0DCDBAC}"/>
                  </a:ext>
                </a:extLst>
              </p:cNvPr>
              <p:cNvSpPr/>
              <p:nvPr userDrawn="1"/>
            </p:nvSpPr>
            <p:spPr bwMode="hidden">
              <a:xfrm>
                <a:off x="2399" y="0"/>
                <a:ext cx="150" cy="4316"/>
              </a:xfrm>
              <a:custGeom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5" name="Freeform 15">
                <a:extLst>
                  <a:ext uri="{FF2B5EF4-FFF2-40B4-BE49-F238E27FC236}">
                    <a16:creationId xmlns:a16="http://schemas.microsoft.com/office/drawing/2014/main" id="{A279001C-B297-664D-0DFE-E3B30262E7AF}"/>
                  </a:ext>
                </a:extLst>
              </p:cNvPr>
              <p:cNvSpPr/>
              <p:nvPr userDrawn="1"/>
            </p:nvSpPr>
            <p:spPr bwMode="hidden">
              <a:xfrm>
                <a:off x="1967" y="0"/>
                <a:ext cx="300" cy="4316"/>
              </a:xfrm>
              <a:custGeom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6" name="Freeform 16">
                <a:extLst>
                  <a:ext uri="{FF2B5EF4-FFF2-40B4-BE49-F238E27FC236}">
                    <a16:creationId xmlns:a16="http://schemas.microsoft.com/office/drawing/2014/main" id="{E6FB40E1-C31C-F78A-B748-E75B5DBB2BF8}"/>
                  </a:ext>
                </a:extLst>
              </p:cNvPr>
              <p:cNvSpPr/>
              <p:nvPr userDrawn="1"/>
            </p:nvSpPr>
            <p:spPr bwMode="hidden">
              <a:xfrm>
                <a:off x="1566" y="0"/>
                <a:ext cx="425" cy="4316"/>
              </a:xfrm>
              <a:custGeom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2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7" name="Freeform 17">
                <a:extLst>
                  <a:ext uri="{FF2B5EF4-FFF2-40B4-BE49-F238E27FC236}">
                    <a16:creationId xmlns:a16="http://schemas.microsoft.com/office/drawing/2014/main" id="{9D9B1174-73A2-294E-B3EB-DEB629ABD969}"/>
                  </a:ext>
                </a:extLst>
              </p:cNvPr>
              <p:cNvSpPr/>
              <p:nvPr userDrawn="1"/>
            </p:nvSpPr>
            <p:spPr bwMode="hidden">
              <a:xfrm>
                <a:off x="1128" y="0"/>
                <a:ext cx="575" cy="4316"/>
              </a:xfrm>
              <a:custGeom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8" name="Freeform 18">
                <a:extLst>
                  <a:ext uri="{FF2B5EF4-FFF2-40B4-BE49-F238E27FC236}">
                    <a16:creationId xmlns:a16="http://schemas.microsoft.com/office/drawing/2014/main" id="{52D88C05-906C-F2BF-B179-35CB49B6B4BE}"/>
                  </a:ext>
                </a:extLst>
              </p:cNvPr>
              <p:cNvSpPr/>
              <p:nvPr userDrawn="1"/>
            </p:nvSpPr>
            <p:spPr bwMode="hidden">
              <a:xfrm>
                <a:off x="702" y="0"/>
                <a:ext cx="737" cy="4316"/>
              </a:xfrm>
              <a:custGeom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39" name="Freeform 19">
                <a:extLst>
                  <a:ext uri="{FF2B5EF4-FFF2-40B4-BE49-F238E27FC236}">
                    <a16:creationId xmlns:a16="http://schemas.microsoft.com/office/drawing/2014/main" id="{42EE02A2-22F7-541F-EF0C-2A950FC43830}"/>
                  </a:ext>
                </a:extLst>
              </p:cNvPr>
              <p:cNvSpPr/>
              <p:nvPr userDrawn="1"/>
            </p:nvSpPr>
            <p:spPr bwMode="hidden">
              <a:xfrm>
                <a:off x="288" y="0"/>
                <a:ext cx="840" cy="4316"/>
              </a:xfrm>
              <a:custGeom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7540" name="Freeform 20">
              <a:extLst>
                <a:ext uri="{FF2B5EF4-FFF2-40B4-BE49-F238E27FC236}">
                  <a16:creationId xmlns:a16="http://schemas.microsoft.com/office/drawing/2014/main" id="{F226D371-02FA-348B-C95C-4D0573C24725}"/>
                </a:ext>
              </a:extLst>
            </p:cNvPr>
            <p:cNvSpPr/>
            <p:nvPr/>
          </p:nvSpPr>
          <p:spPr bwMode="hidden">
            <a:xfrm>
              <a:off x="6" y="2901"/>
              <a:ext cx="606" cy="1415"/>
            </a:xfrm>
            <a:custGeom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1" name="Freeform 21">
              <a:extLst>
                <a:ext uri="{FF2B5EF4-FFF2-40B4-BE49-F238E27FC236}">
                  <a16:creationId xmlns:a16="http://schemas.microsoft.com/office/drawing/2014/main" id="{7C0A0801-4E0F-2999-9DA6-05236DAB656F}"/>
                </a:ext>
              </a:extLst>
            </p:cNvPr>
            <p:cNvSpPr/>
            <p:nvPr/>
          </p:nvSpPr>
          <p:spPr bwMode="hidden">
            <a:xfrm>
              <a:off x="6" y="3890"/>
              <a:ext cx="228" cy="426"/>
            </a:xfrm>
            <a:custGeom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6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2" name="Freeform 22">
              <a:extLst>
                <a:ext uri="{FF2B5EF4-FFF2-40B4-BE49-F238E27FC236}">
                  <a16:creationId xmlns:a16="http://schemas.microsoft.com/office/drawing/2014/main" id="{4A7F3438-E01A-5372-F0A5-01DD2F0B3F1F}"/>
                </a:ext>
              </a:extLst>
            </p:cNvPr>
            <p:cNvSpPr/>
            <p:nvPr/>
          </p:nvSpPr>
          <p:spPr bwMode="hidden">
            <a:xfrm>
              <a:off x="4776" y="0"/>
              <a:ext cx="984" cy="1786"/>
            </a:xfrm>
            <a:custGeom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3" name="Freeform 23">
              <a:extLst>
                <a:ext uri="{FF2B5EF4-FFF2-40B4-BE49-F238E27FC236}">
                  <a16:creationId xmlns:a16="http://schemas.microsoft.com/office/drawing/2014/main" id="{8B67FC34-4847-AF0E-1453-8BDCD02E47EA}"/>
                </a:ext>
              </a:extLst>
            </p:cNvPr>
            <p:cNvSpPr/>
            <p:nvPr/>
          </p:nvSpPr>
          <p:spPr bwMode="hidden">
            <a:xfrm>
              <a:off x="5041" y="0"/>
              <a:ext cx="719" cy="845"/>
            </a:xfrm>
            <a:custGeom>
              <a:gdLst>
                <a:gd name="T0" fmla="*/ 717 w 717"/>
                <a:gd name="T1" fmla="*/ 845 h 845"/>
                <a:gd name="T2" fmla="*/ 717 w 717"/>
                <a:gd name="T3" fmla="*/ 821 h 845"/>
                <a:gd name="T4" fmla="*/ 574 w 717"/>
                <a:gd name="T5" fmla="*/ 605 h 845"/>
                <a:gd name="T6" fmla="*/ 406 w 717"/>
                <a:gd name="T7" fmla="*/ 396 h 845"/>
                <a:gd name="T8" fmla="*/ 221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09 w 717"/>
                <a:gd name="T15" fmla="*/ 198 h 845"/>
                <a:gd name="T16" fmla="*/ 400 w 717"/>
                <a:gd name="T17" fmla="*/ 408 h 845"/>
                <a:gd name="T18" fmla="*/ 568 w 717"/>
                <a:gd name="T19" fmla="*/ 623 h 845"/>
                <a:gd name="T20" fmla="*/ 717 w 717"/>
                <a:gd name="T21" fmla="*/ 845 h 845"/>
                <a:gd name="T22" fmla="*/ 717 w 717"/>
                <a:gd name="T23" fmla="*/ 845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4" name="Freeform 24">
              <a:extLst>
                <a:ext uri="{FF2B5EF4-FFF2-40B4-BE49-F238E27FC236}">
                  <a16:creationId xmlns:a16="http://schemas.microsoft.com/office/drawing/2014/main" id="{83DA91D1-DEEE-702A-7583-5FD42F34AA15}"/>
                </a:ext>
              </a:extLst>
            </p:cNvPr>
            <p:cNvSpPr/>
            <p:nvPr/>
          </p:nvSpPr>
          <p:spPr bwMode="hidden">
            <a:xfrm>
              <a:off x="5352" y="0"/>
              <a:ext cx="408" cy="414"/>
            </a:xfrm>
            <a:custGeom>
              <a:gdLst>
                <a:gd name="T0" fmla="*/ 407 w 407"/>
                <a:gd name="T1" fmla="*/ 414 h 414"/>
                <a:gd name="T2" fmla="*/ 407 w 407"/>
                <a:gd name="T3" fmla="*/ 396 h 414"/>
                <a:gd name="T4" fmla="*/ 222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6 w 407"/>
                <a:gd name="T13" fmla="*/ 204 h 414"/>
                <a:gd name="T14" fmla="*/ 407 w 407"/>
                <a:gd name="T15" fmla="*/ 414 h 414"/>
                <a:gd name="T16" fmla="*/ 407 w 407"/>
                <a:gd name="T17" fmla="*/ 414 h 4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7" h="412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5" name="Freeform 25">
              <a:extLst>
                <a:ext uri="{FF2B5EF4-FFF2-40B4-BE49-F238E27FC236}">
                  <a16:creationId xmlns:a16="http://schemas.microsoft.com/office/drawing/2014/main" id="{BF25982C-C666-7E45-12BA-7506D6CE0F6C}"/>
                </a:ext>
              </a:extLst>
            </p:cNvPr>
            <p:cNvSpPr/>
            <p:nvPr/>
          </p:nvSpPr>
          <p:spPr bwMode="hidden">
            <a:xfrm>
              <a:off x="6" y="0"/>
              <a:ext cx="858" cy="1409"/>
            </a:xfrm>
            <a:custGeom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6" name="Freeform 26">
              <a:extLst>
                <a:ext uri="{FF2B5EF4-FFF2-40B4-BE49-F238E27FC236}">
                  <a16:creationId xmlns:a16="http://schemas.microsoft.com/office/drawing/2014/main" id="{06D42CE4-E77B-B1C6-0075-32F6851B5DD7}"/>
                </a:ext>
              </a:extLst>
            </p:cNvPr>
            <p:cNvSpPr/>
            <p:nvPr/>
          </p:nvSpPr>
          <p:spPr bwMode="hidden">
            <a:xfrm>
              <a:off x="6" y="0"/>
              <a:ext cx="588" cy="599"/>
            </a:xfrm>
            <a:custGeom>
              <a:gdLst>
                <a:gd name="T0" fmla="*/ 586 w 586"/>
                <a:gd name="T1" fmla="*/ 0 h 599"/>
                <a:gd name="T2" fmla="*/ 568 w 586"/>
                <a:gd name="T3" fmla="*/ 0 h 599"/>
                <a:gd name="T4" fmla="*/ 407 w 586"/>
                <a:gd name="T5" fmla="*/ 132 h 599"/>
                <a:gd name="T6" fmla="*/ 257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7 w 586"/>
                <a:gd name="T17" fmla="*/ 282 h 599"/>
                <a:gd name="T18" fmla="*/ 413 w 586"/>
                <a:gd name="T19" fmla="*/ 138 h 599"/>
                <a:gd name="T20" fmla="*/ 586 w 586"/>
                <a:gd name="T21" fmla="*/ 0 h 599"/>
                <a:gd name="T22" fmla="*/ 586 w 586"/>
                <a:gd name="T23" fmla="*/ 0 h 5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7" name="Freeform 27">
              <a:extLst>
                <a:ext uri="{FF2B5EF4-FFF2-40B4-BE49-F238E27FC236}">
                  <a16:creationId xmlns:a16="http://schemas.microsoft.com/office/drawing/2014/main" id="{81D2BF6A-06F8-EE5D-F9EE-AAE46CF0AD11}"/>
                </a:ext>
              </a:extLst>
            </p:cNvPr>
            <p:cNvSpPr/>
            <p:nvPr/>
          </p:nvSpPr>
          <p:spPr bwMode="hidden">
            <a:xfrm>
              <a:off x="6" y="0"/>
              <a:ext cx="270" cy="252"/>
            </a:xfrm>
            <a:custGeom>
              <a:gdLst>
                <a:gd name="T0" fmla="*/ 269 w 269"/>
                <a:gd name="T1" fmla="*/ 0 h 252"/>
                <a:gd name="T2" fmla="*/ 251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69 w 269"/>
                <a:gd name="T15" fmla="*/ 0 h 252"/>
                <a:gd name="T16" fmla="*/ 269 w 269"/>
                <a:gd name="T17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9" h="251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8" name="Line 28">
              <a:extLst>
                <a:ext uri="{FF2B5EF4-FFF2-40B4-BE49-F238E27FC236}">
                  <a16:creationId xmlns:a16="http://schemas.microsoft.com/office/drawing/2014/main" id="{379E0690-6441-6C51-8644-8C41B5865EB0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49" name="Line 29">
              <a:extLst>
                <a:ext uri="{FF2B5EF4-FFF2-40B4-BE49-F238E27FC236}">
                  <a16:creationId xmlns:a16="http://schemas.microsoft.com/office/drawing/2014/main" id="{09E51DC5-AB8E-C0F3-66C6-58077E106B2D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50" name="Line 30">
              <a:extLst>
                <a:ext uri="{FF2B5EF4-FFF2-40B4-BE49-F238E27FC236}">
                  <a16:creationId xmlns:a16="http://schemas.microsoft.com/office/drawing/2014/main" id="{5ACDCA2E-0ED4-F767-4E3C-C6FFAD2E5614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7551" name="Group 31">
              <a:extLst>
                <a:ext uri="{FF2B5EF4-FFF2-40B4-BE49-F238E27FC236}">
                  <a16:creationId xmlns:a16="http://schemas.microsoft.com/office/drawing/2014/main" id="{3816BBEA-101A-1ADD-3A84-E7064E8BC969}"/>
                </a:ext>
              </a:extLst>
            </p:cNvPr>
            <p:cNvGrpSpPr/>
            <p:nvPr/>
          </p:nvGrpSpPr>
          <p:grpSpPr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07552" name="Line 32">
                <a:extLst>
                  <a:ext uri="{FF2B5EF4-FFF2-40B4-BE49-F238E27FC236}">
                    <a16:creationId xmlns:a16="http://schemas.microsoft.com/office/drawing/2014/main" id="{12D4D452-C742-0CD4-1934-EEBBEB0661ED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53" name="Line 33">
                <a:extLst>
                  <a:ext uri="{FF2B5EF4-FFF2-40B4-BE49-F238E27FC236}">
                    <a16:creationId xmlns:a16="http://schemas.microsoft.com/office/drawing/2014/main" id="{8A832815-C1E4-03AA-9F4B-19F2B103ACE4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54" name="Line 34">
                <a:extLst>
                  <a:ext uri="{FF2B5EF4-FFF2-40B4-BE49-F238E27FC236}">
                    <a16:creationId xmlns:a16="http://schemas.microsoft.com/office/drawing/2014/main" id="{FD8DE311-436F-F23A-F206-21119EFD84D8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55" name="Line 35">
                <a:extLst>
                  <a:ext uri="{FF2B5EF4-FFF2-40B4-BE49-F238E27FC236}">
                    <a16:creationId xmlns:a16="http://schemas.microsoft.com/office/drawing/2014/main" id="{54CF8FD1-7C6F-21F7-36A5-4003C873C480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556" name="Line 36">
                <a:extLst>
                  <a:ext uri="{FF2B5EF4-FFF2-40B4-BE49-F238E27FC236}">
                    <a16:creationId xmlns:a16="http://schemas.microsoft.com/office/drawing/2014/main" id="{FB0D9A57-0752-C86A-CBFB-FAD5DB83C082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7557" name="Line 37">
              <a:extLst>
                <a:ext uri="{FF2B5EF4-FFF2-40B4-BE49-F238E27FC236}">
                  <a16:creationId xmlns:a16="http://schemas.microsoft.com/office/drawing/2014/main" id="{458D8C39-7B98-EEE2-9507-FF09E3B1F8DA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558" name="Line 38">
              <a:extLst>
                <a:ext uri="{FF2B5EF4-FFF2-40B4-BE49-F238E27FC236}">
                  <a16:creationId xmlns:a16="http://schemas.microsoft.com/office/drawing/2014/main" id="{F2C9201D-94AC-6F21-0CCF-3AB124BCF7C6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7559" name="Rectangle 39">
            <a:extLst>
              <a:ext uri="{FF2B5EF4-FFF2-40B4-BE49-F238E27FC236}">
                <a16:creationId xmlns:a16="http://schemas.microsoft.com/office/drawing/2014/main" id="{66CADF0E-23FE-7442-8374-AFFC68EFBFD0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  <p:sp>
        <p:nvSpPr>
          <p:cNvPr id="107560" name="Rectangle 40">
            <a:extLst>
              <a:ext uri="{FF2B5EF4-FFF2-40B4-BE49-F238E27FC236}">
                <a16:creationId xmlns:a16="http://schemas.microsoft.com/office/drawing/2014/main" id="{92B3D284-CBD5-BFFC-B484-9F4C031393CC}"/>
              </a:ext>
            </a:extLst>
          </p:cNvPr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zh-CN" altLang="en-US" noProof="0"/>
              <a:t>单击此处编辑母版副标题样式</a:t>
            </a:r>
          </a:p>
        </p:txBody>
      </p:sp>
      <p:sp>
        <p:nvSpPr>
          <p:cNvPr id="107561" name="Rectangle 41">
            <a:extLst>
              <a:ext uri="{FF2B5EF4-FFF2-40B4-BE49-F238E27FC236}">
                <a16:creationId xmlns:a16="http://schemas.microsoft.com/office/drawing/2014/main" id="{FCC606CD-44F5-E958-6BC6-0BEA7097B9A3}"/>
              </a:ext>
            </a:extLst>
          </p:cNvPr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107562" name="Rectangle 42">
            <a:extLst>
              <a:ext uri="{FF2B5EF4-FFF2-40B4-BE49-F238E27FC236}">
                <a16:creationId xmlns:a16="http://schemas.microsoft.com/office/drawing/2014/main" id="{10A16580-C5D4-3E41-FADB-2B2B597C687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107563" name="Rectangle 43">
            <a:extLst>
              <a:ext uri="{FF2B5EF4-FFF2-40B4-BE49-F238E27FC236}">
                <a16:creationId xmlns:a16="http://schemas.microsoft.com/office/drawing/2014/main" id="{D0EFE917-98B4-C858-6545-556E9BDD669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00C2554-09AC-473F-AFB5-6822901F996D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E4C34F-2A68-D4CC-EF8D-97ED82D60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FB4D88A-9F9D-88BE-37A4-C765712573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5ACEEED-DF6E-5C5E-7204-A5B018932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01DF374-8CB0-0EC6-44CF-E4DD9F0BC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7FD0360-B9B5-DDBC-9152-ED1096371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59FB3B-DB98-4191-AC96-717D08AD684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5093181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7D9F85-AC39-D09B-8E85-1C914D2DA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2FC0F61-8FE9-C976-D3F0-7C307E171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6729CD8-1E17-F5FE-02D7-0B3436E62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A532F57-BF22-02D0-5986-9100DE666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5418EF8-E621-9A3F-DC95-EF9834D3B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2AFEF-9450-454C-AEC8-ECE8686485F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9569798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849B675-A837-4A38-A83C-8BFF7E61F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FC31F1B-2779-1A4E-6757-71F0ACBEF3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545A24A-74D8-97CE-F38A-0C4F13973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A4E6057-60B3-EC71-ECDF-A99A37D9F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364484F-910C-4975-49FC-298F59E7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8B6C063-4C9A-E0F6-20D7-69A2E8F11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B1429F-56D3-4B02-93F8-B5F84D88740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0700439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FE7643-0A8D-87AE-F29D-781E1315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4F17C50-8C1A-07B6-4DF5-2759E90776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A940593-81DD-C87D-064E-24316A3183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AEADA06-D044-0935-B4F3-01E0319040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6B0E35F-11DA-1E1D-3194-4DD3E58CBA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187FFA42-5FBD-5854-9845-8ED47FD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5DF5CDB3-4748-6770-BEB6-F71A72239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D9F87ED-CDE0-D9F3-3891-E214C1007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754119-89DE-4B73-BF11-69958BA62FE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3635721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865717-5C45-1841-9971-412BFA6D5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86709C8-8BD2-910F-A5AF-D67F3CDC9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B0A57A1E-1B4F-F942-357C-8C40C7116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E48C8B9-E0F1-687D-9DF0-9719D5673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7F6425-57AC-4203-8C90-052DBA2B408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5216644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3857256-72BC-C97E-EADD-1A0B3FDF7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F35B620-4A09-4EFA-2E5F-7F14BF655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811A81B-1E86-90E7-0621-07F71DF4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5D0B54-5307-48CE-B772-EF8B9FFCBD8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6188709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0CD0CA-C4D3-2F09-A16E-6CA924774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6752A08-6077-6BC2-9739-F2714139A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BD3C8BB-2C18-00D3-1290-A44EE46EBB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E43C5A6-3819-C687-DB4C-EAA15D91D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AFCAA09-0894-4157-02A9-4D2C784BD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FF83E8F-E712-96F5-59BA-021EEDFA3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85690E-91F7-4003-9BD1-6F9CFBD2C43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3777567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60C57F6-C5F0-66E3-4B01-F3811881A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856055C-5EBC-EFDD-551A-66B96C81CD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151EDE9-9A54-E79A-5502-00CD36E461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D491780-CD3C-BBBF-827E-5C060439B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EDEE12C-C152-F755-EAEA-79C6D60F2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3E87C99-D02D-3313-F31F-7AD3678B7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9B3D95-55F2-4B26-88DC-37C0A32C511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261782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CCB246-A82B-63B9-F7F9-F52DB6AF5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D8C2E93-675E-137B-6FBE-6E99D4DA29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33B6C04-5734-6C76-0F00-BAF624192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17FD384-AA1C-0353-2B2D-02AED8B80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8203CC6-FD57-88D4-5D87-95D93AC98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34A9B6-C862-45F3-9894-65B6FC4D89A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5092090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23D534B3-F1FE-1968-BC41-6F74AB7695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4E093B3-AFB1-C606-9425-5A0C65FF8A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B90FDB1-1F79-8A57-D846-AD96DF08E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FC76A85-6F90-8E5B-0464-7153F9418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87D729A-85F0-0CE7-3593-6D73A9F2F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D8F1C2-0D81-4ADC-8135-EA7681DEB0A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8623639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498" name="Group 2">
            <a:extLst>
              <a:ext uri="{FF2B5EF4-FFF2-40B4-BE49-F238E27FC236}">
                <a16:creationId xmlns:a16="http://schemas.microsoft.com/office/drawing/2014/main" id="{B2CCCAC1-9610-FC28-18A1-E23EE7B8E42F}"/>
              </a:ext>
            </a:extLst>
          </p:cNvPr>
          <p:cNvGrpSpPr/>
          <p:nvPr/>
        </p:nvGrpSpPr>
        <p:grpSpPr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106499" name="Freeform 3">
              <a:extLst>
                <a:ext uri="{FF2B5EF4-FFF2-40B4-BE49-F238E27FC236}">
                  <a16:creationId xmlns:a16="http://schemas.microsoft.com/office/drawing/2014/main" id="{E9A01E43-2C3F-F7CA-1A31-091B9C70A7C4}"/>
                </a:ext>
              </a:extLst>
            </p:cNvPr>
            <p:cNvSpPr/>
            <p:nvPr/>
          </p:nvSpPr>
          <p:spPr bwMode="hidden">
            <a:xfrm>
              <a:off x="5045" y="2626"/>
              <a:ext cx="719" cy="1690"/>
            </a:xfrm>
            <a:custGeom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00" name="Freeform 4">
              <a:extLst>
                <a:ext uri="{FF2B5EF4-FFF2-40B4-BE49-F238E27FC236}">
                  <a16:creationId xmlns:a16="http://schemas.microsoft.com/office/drawing/2014/main" id="{C898D201-F4FB-9602-A29E-C7A8E6732DED}"/>
                </a:ext>
              </a:extLst>
            </p:cNvPr>
            <p:cNvSpPr/>
            <p:nvPr/>
          </p:nvSpPr>
          <p:spPr bwMode="hidden">
            <a:xfrm>
              <a:off x="5386" y="3794"/>
              <a:ext cx="378" cy="522"/>
            </a:xfrm>
            <a:custGeom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01" name="Freeform 5">
              <a:extLst>
                <a:ext uri="{FF2B5EF4-FFF2-40B4-BE49-F238E27FC236}">
                  <a16:creationId xmlns:a16="http://schemas.microsoft.com/office/drawing/2014/main" id="{34522212-51EC-4626-4B1D-4A2AAE9BC666}"/>
                </a:ext>
              </a:extLst>
            </p:cNvPr>
            <p:cNvSpPr/>
            <p:nvPr/>
          </p:nvSpPr>
          <p:spPr bwMode="hidden">
            <a:xfrm>
              <a:off x="5680" y="4214"/>
              <a:ext cx="84" cy="102"/>
            </a:xfrm>
            <a:custGeom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6502" name="Group 6">
              <a:extLst>
                <a:ext uri="{FF2B5EF4-FFF2-40B4-BE49-F238E27FC236}">
                  <a16:creationId xmlns:a16="http://schemas.microsoft.com/office/drawing/2014/main" id="{ECC18FF1-E0F3-D0BC-C874-B16D7C6351CB}"/>
                </a:ext>
              </a:extLst>
            </p:cNvPr>
            <p:cNvGrpSpPr/>
            <p:nvPr/>
          </p:nvGrpSpPr>
          <p:grpSpPr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106503" name="Freeform 7">
                <a:extLst>
                  <a:ext uri="{FF2B5EF4-FFF2-40B4-BE49-F238E27FC236}">
                    <a16:creationId xmlns:a16="http://schemas.microsoft.com/office/drawing/2014/main" id="{41E030CB-E106-E304-EBC4-A9B81E3F7846}"/>
                  </a:ext>
                </a:extLst>
              </p:cNvPr>
              <p:cNvSpPr/>
              <p:nvPr userDrawn="1"/>
            </p:nvSpPr>
            <p:spPr bwMode="hidden">
              <a:xfrm>
                <a:off x="2789" y="0"/>
                <a:ext cx="72" cy="4316"/>
              </a:xfrm>
              <a:custGeom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4" name="Freeform 8">
                <a:extLst>
                  <a:ext uri="{FF2B5EF4-FFF2-40B4-BE49-F238E27FC236}">
                    <a16:creationId xmlns:a16="http://schemas.microsoft.com/office/drawing/2014/main" id="{44D4DED9-F775-7D63-EAF7-82F1C3F52DC3}"/>
                  </a:ext>
                </a:extLst>
              </p:cNvPr>
              <p:cNvSpPr/>
              <p:nvPr userDrawn="1"/>
            </p:nvSpPr>
            <p:spPr bwMode="hidden">
              <a:xfrm>
                <a:off x="3089" y="0"/>
                <a:ext cx="174" cy="4316"/>
              </a:xfrm>
              <a:custGeom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5" name="Freeform 9">
                <a:extLst>
                  <a:ext uri="{FF2B5EF4-FFF2-40B4-BE49-F238E27FC236}">
                    <a16:creationId xmlns:a16="http://schemas.microsoft.com/office/drawing/2014/main" id="{5DDF6F3E-E372-23A8-1206-6403D6DB196E}"/>
                  </a:ext>
                </a:extLst>
              </p:cNvPr>
              <p:cNvSpPr/>
              <p:nvPr userDrawn="1"/>
            </p:nvSpPr>
            <p:spPr bwMode="hidden">
              <a:xfrm>
                <a:off x="3358" y="0"/>
                <a:ext cx="337" cy="4316"/>
              </a:xfrm>
              <a:custGeom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6" name="Freeform 10">
                <a:extLst>
                  <a:ext uri="{FF2B5EF4-FFF2-40B4-BE49-F238E27FC236}">
                    <a16:creationId xmlns:a16="http://schemas.microsoft.com/office/drawing/2014/main" id="{9E6F7B3D-00B7-2C36-C156-719DFA0F92B7}"/>
                  </a:ext>
                </a:extLst>
              </p:cNvPr>
              <p:cNvSpPr/>
              <p:nvPr userDrawn="1"/>
            </p:nvSpPr>
            <p:spPr bwMode="hidden">
              <a:xfrm>
                <a:off x="3676" y="0"/>
                <a:ext cx="427" cy="4316"/>
              </a:xfrm>
              <a:custGeom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7" name="Freeform 11">
                <a:extLst>
                  <a:ext uri="{FF2B5EF4-FFF2-40B4-BE49-F238E27FC236}">
                    <a16:creationId xmlns:a16="http://schemas.microsoft.com/office/drawing/2014/main" id="{74803A42-E536-363A-C7F3-026F9CFCD67A}"/>
                  </a:ext>
                </a:extLst>
              </p:cNvPr>
              <p:cNvSpPr/>
              <p:nvPr userDrawn="1"/>
            </p:nvSpPr>
            <p:spPr bwMode="hidden">
              <a:xfrm>
                <a:off x="3946" y="0"/>
                <a:ext cx="558" cy="4316"/>
              </a:xfrm>
              <a:custGeom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8" name="Freeform 12">
                <a:extLst>
                  <a:ext uri="{FF2B5EF4-FFF2-40B4-BE49-F238E27FC236}">
                    <a16:creationId xmlns:a16="http://schemas.microsoft.com/office/drawing/2014/main" id="{CE3C6CA3-E7D0-FACB-277B-1FD0E03C791C}"/>
                  </a:ext>
                </a:extLst>
              </p:cNvPr>
              <p:cNvSpPr/>
              <p:nvPr userDrawn="1"/>
            </p:nvSpPr>
            <p:spPr bwMode="hidden">
              <a:xfrm>
                <a:off x="4246" y="0"/>
                <a:ext cx="690" cy="4316"/>
              </a:xfrm>
              <a:custGeom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09" name="Freeform 13">
                <a:extLst>
                  <a:ext uri="{FF2B5EF4-FFF2-40B4-BE49-F238E27FC236}">
                    <a16:creationId xmlns:a16="http://schemas.microsoft.com/office/drawing/2014/main" id="{9F18451A-D4F2-CB4A-FF98-5C8E172091F6}"/>
                  </a:ext>
                </a:extLst>
              </p:cNvPr>
              <p:cNvSpPr/>
              <p:nvPr userDrawn="1"/>
            </p:nvSpPr>
            <p:spPr bwMode="hidden">
              <a:xfrm>
                <a:off x="4522" y="0"/>
                <a:ext cx="864" cy="4316"/>
              </a:xfrm>
              <a:custGeom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0" name="Freeform 14">
                <a:extLst>
                  <a:ext uri="{FF2B5EF4-FFF2-40B4-BE49-F238E27FC236}">
                    <a16:creationId xmlns:a16="http://schemas.microsoft.com/office/drawing/2014/main" id="{D32DE1DC-D78B-87F3-429B-50FBB0A6167C}"/>
                  </a:ext>
                </a:extLst>
              </p:cNvPr>
              <p:cNvSpPr/>
              <p:nvPr userDrawn="1"/>
            </p:nvSpPr>
            <p:spPr bwMode="hidden">
              <a:xfrm>
                <a:off x="2399" y="0"/>
                <a:ext cx="150" cy="4316"/>
              </a:xfrm>
              <a:custGeom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1" name="Freeform 15">
                <a:extLst>
                  <a:ext uri="{FF2B5EF4-FFF2-40B4-BE49-F238E27FC236}">
                    <a16:creationId xmlns:a16="http://schemas.microsoft.com/office/drawing/2014/main" id="{67D12962-C258-3DE8-1D8A-AEC909D49786}"/>
                  </a:ext>
                </a:extLst>
              </p:cNvPr>
              <p:cNvSpPr/>
              <p:nvPr userDrawn="1"/>
            </p:nvSpPr>
            <p:spPr bwMode="hidden">
              <a:xfrm>
                <a:off x="1967" y="0"/>
                <a:ext cx="300" cy="4316"/>
              </a:xfrm>
              <a:custGeom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2" name="Freeform 16">
                <a:extLst>
                  <a:ext uri="{FF2B5EF4-FFF2-40B4-BE49-F238E27FC236}">
                    <a16:creationId xmlns:a16="http://schemas.microsoft.com/office/drawing/2014/main" id="{F689AA9C-0A9D-9C84-7813-C9596672AA46}"/>
                  </a:ext>
                </a:extLst>
              </p:cNvPr>
              <p:cNvSpPr/>
              <p:nvPr userDrawn="1"/>
            </p:nvSpPr>
            <p:spPr bwMode="hidden">
              <a:xfrm>
                <a:off x="1566" y="0"/>
                <a:ext cx="425" cy="4316"/>
              </a:xfrm>
              <a:custGeom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2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3" name="Freeform 17">
                <a:extLst>
                  <a:ext uri="{FF2B5EF4-FFF2-40B4-BE49-F238E27FC236}">
                    <a16:creationId xmlns:a16="http://schemas.microsoft.com/office/drawing/2014/main" id="{3E9EEA46-D97D-544A-AD8B-2904B513CA8E}"/>
                  </a:ext>
                </a:extLst>
              </p:cNvPr>
              <p:cNvSpPr/>
              <p:nvPr userDrawn="1"/>
            </p:nvSpPr>
            <p:spPr bwMode="hidden">
              <a:xfrm>
                <a:off x="1128" y="0"/>
                <a:ext cx="575" cy="4316"/>
              </a:xfrm>
              <a:custGeom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4" name="Freeform 18">
                <a:extLst>
                  <a:ext uri="{FF2B5EF4-FFF2-40B4-BE49-F238E27FC236}">
                    <a16:creationId xmlns:a16="http://schemas.microsoft.com/office/drawing/2014/main" id="{60E543BC-1196-5909-9A39-EACFE3C843D8}"/>
                  </a:ext>
                </a:extLst>
              </p:cNvPr>
              <p:cNvSpPr/>
              <p:nvPr userDrawn="1"/>
            </p:nvSpPr>
            <p:spPr bwMode="hidden">
              <a:xfrm>
                <a:off x="702" y="0"/>
                <a:ext cx="737" cy="4316"/>
              </a:xfrm>
              <a:custGeom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15" name="Freeform 19">
                <a:extLst>
                  <a:ext uri="{FF2B5EF4-FFF2-40B4-BE49-F238E27FC236}">
                    <a16:creationId xmlns:a16="http://schemas.microsoft.com/office/drawing/2014/main" id="{192D4547-F2FF-30AE-10C2-BB4E21D4356B}"/>
                  </a:ext>
                </a:extLst>
              </p:cNvPr>
              <p:cNvSpPr/>
              <p:nvPr userDrawn="1"/>
            </p:nvSpPr>
            <p:spPr bwMode="hidden">
              <a:xfrm>
                <a:off x="288" y="0"/>
                <a:ext cx="840" cy="4316"/>
              </a:xfrm>
              <a:custGeom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6516" name="Freeform 20">
              <a:extLst>
                <a:ext uri="{FF2B5EF4-FFF2-40B4-BE49-F238E27FC236}">
                  <a16:creationId xmlns:a16="http://schemas.microsoft.com/office/drawing/2014/main" id="{957B5FE0-4736-FC13-7D08-4B474F84668D}"/>
                </a:ext>
              </a:extLst>
            </p:cNvPr>
            <p:cNvSpPr/>
            <p:nvPr/>
          </p:nvSpPr>
          <p:spPr bwMode="hidden">
            <a:xfrm>
              <a:off x="6" y="2901"/>
              <a:ext cx="606" cy="1415"/>
            </a:xfrm>
            <a:custGeom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17" name="Freeform 21">
              <a:extLst>
                <a:ext uri="{FF2B5EF4-FFF2-40B4-BE49-F238E27FC236}">
                  <a16:creationId xmlns:a16="http://schemas.microsoft.com/office/drawing/2014/main" id="{FC79C012-84A1-F27B-4B0F-5458476ED943}"/>
                </a:ext>
              </a:extLst>
            </p:cNvPr>
            <p:cNvSpPr/>
            <p:nvPr/>
          </p:nvSpPr>
          <p:spPr bwMode="hidden">
            <a:xfrm>
              <a:off x="6" y="3890"/>
              <a:ext cx="228" cy="426"/>
            </a:xfrm>
            <a:custGeom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6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18" name="Freeform 22">
              <a:extLst>
                <a:ext uri="{FF2B5EF4-FFF2-40B4-BE49-F238E27FC236}">
                  <a16:creationId xmlns:a16="http://schemas.microsoft.com/office/drawing/2014/main" id="{B224D7A4-AD3D-5110-D6FC-7499FA8EF292}"/>
                </a:ext>
              </a:extLst>
            </p:cNvPr>
            <p:cNvSpPr/>
            <p:nvPr/>
          </p:nvSpPr>
          <p:spPr bwMode="hidden">
            <a:xfrm>
              <a:off x="4776" y="0"/>
              <a:ext cx="984" cy="1786"/>
            </a:xfrm>
            <a:custGeom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19" name="Freeform 23">
              <a:extLst>
                <a:ext uri="{FF2B5EF4-FFF2-40B4-BE49-F238E27FC236}">
                  <a16:creationId xmlns:a16="http://schemas.microsoft.com/office/drawing/2014/main" id="{F7EE7AD7-AA2F-61BA-54BD-8AD28CF4AA84}"/>
                </a:ext>
              </a:extLst>
            </p:cNvPr>
            <p:cNvSpPr/>
            <p:nvPr/>
          </p:nvSpPr>
          <p:spPr bwMode="hidden">
            <a:xfrm>
              <a:off x="5041" y="0"/>
              <a:ext cx="719" cy="845"/>
            </a:xfrm>
            <a:custGeom>
              <a:gdLst>
                <a:gd name="T0" fmla="*/ 717 w 717"/>
                <a:gd name="T1" fmla="*/ 845 h 845"/>
                <a:gd name="T2" fmla="*/ 717 w 717"/>
                <a:gd name="T3" fmla="*/ 821 h 845"/>
                <a:gd name="T4" fmla="*/ 574 w 717"/>
                <a:gd name="T5" fmla="*/ 605 h 845"/>
                <a:gd name="T6" fmla="*/ 406 w 717"/>
                <a:gd name="T7" fmla="*/ 396 h 845"/>
                <a:gd name="T8" fmla="*/ 221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09 w 717"/>
                <a:gd name="T15" fmla="*/ 198 h 845"/>
                <a:gd name="T16" fmla="*/ 400 w 717"/>
                <a:gd name="T17" fmla="*/ 408 h 845"/>
                <a:gd name="T18" fmla="*/ 568 w 717"/>
                <a:gd name="T19" fmla="*/ 623 h 845"/>
                <a:gd name="T20" fmla="*/ 717 w 717"/>
                <a:gd name="T21" fmla="*/ 845 h 845"/>
                <a:gd name="T22" fmla="*/ 717 w 717"/>
                <a:gd name="T23" fmla="*/ 845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0" name="Freeform 24">
              <a:extLst>
                <a:ext uri="{FF2B5EF4-FFF2-40B4-BE49-F238E27FC236}">
                  <a16:creationId xmlns:a16="http://schemas.microsoft.com/office/drawing/2014/main" id="{DF50732D-279A-C228-9DA3-10A8AEEFFF68}"/>
                </a:ext>
              </a:extLst>
            </p:cNvPr>
            <p:cNvSpPr/>
            <p:nvPr/>
          </p:nvSpPr>
          <p:spPr bwMode="hidden">
            <a:xfrm>
              <a:off x="5352" y="0"/>
              <a:ext cx="408" cy="414"/>
            </a:xfrm>
            <a:custGeom>
              <a:gdLst>
                <a:gd name="T0" fmla="*/ 407 w 407"/>
                <a:gd name="T1" fmla="*/ 414 h 414"/>
                <a:gd name="T2" fmla="*/ 407 w 407"/>
                <a:gd name="T3" fmla="*/ 396 h 414"/>
                <a:gd name="T4" fmla="*/ 222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6 w 407"/>
                <a:gd name="T13" fmla="*/ 204 h 414"/>
                <a:gd name="T14" fmla="*/ 407 w 407"/>
                <a:gd name="T15" fmla="*/ 414 h 414"/>
                <a:gd name="T16" fmla="*/ 407 w 407"/>
                <a:gd name="T17" fmla="*/ 414 h 4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7" h="412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1" name="Freeform 25">
              <a:extLst>
                <a:ext uri="{FF2B5EF4-FFF2-40B4-BE49-F238E27FC236}">
                  <a16:creationId xmlns:a16="http://schemas.microsoft.com/office/drawing/2014/main" id="{59B776F7-F274-9B6B-3A9F-D20A930770D4}"/>
                </a:ext>
              </a:extLst>
            </p:cNvPr>
            <p:cNvSpPr/>
            <p:nvPr/>
          </p:nvSpPr>
          <p:spPr bwMode="hidden">
            <a:xfrm>
              <a:off x="6" y="0"/>
              <a:ext cx="858" cy="1409"/>
            </a:xfrm>
            <a:custGeom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2" name="Freeform 26">
              <a:extLst>
                <a:ext uri="{FF2B5EF4-FFF2-40B4-BE49-F238E27FC236}">
                  <a16:creationId xmlns:a16="http://schemas.microsoft.com/office/drawing/2014/main" id="{3ABA3617-8342-F0FB-9ABC-D2C77AA23FED}"/>
                </a:ext>
              </a:extLst>
            </p:cNvPr>
            <p:cNvSpPr/>
            <p:nvPr/>
          </p:nvSpPr>
          <p:spPr bwMode="hidden">
            <a:xfrm>
              <a:off x="6" y="0"/>
              <a:ext cx="588" cy="599"/>
            </a:xfrm>
            <a:custGeom>
              <a:gdLst>
                <a:gd name="T0" fmla="*/ 586 w 586"/>
                <a:gd name="T1" fmla="*/ 0 h 599"/>
                <a:gd name="T2" fmla="*/ 568 w 586"/>
                <a:gd name="T3" fmla="*/ 0 h 599"/>
                <a:gd name="T4" fmla="*/ 407 w 586"/>
                <a:gd name="T5" fmla="*/ 132 h 599"/>
                <a:gd name="T6" fmla="*/ 257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7 w 586"/>
                <a:gd name="T17" fmla="*/ 282 h 599"/>
                <a:gd name="T18" fmla="*/ 413 w 586"/>
                <a:gd name="T19" fmla="*/ 138 h 599"/>
                <a:gd name="T20" fmla="*/ 586 w 586"/>
                <a:gd name="T21" fmla="*/ 0 h 599"/>
                <a:gd name="T22" fmla="*/ 586 w 586"/>
                <a:gd name="T23" fmla="*/ 0 h 5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3" name="Freeform 27">
              <a:extLst>
                <a:ext uri="{FF2B5EF4-FFF2-40B4-BE49-F238E27FC236}">
                  <a16:creationId xmlns:a16="http://schemas.microsoft.com/office/drawing/2014/main" id="{686F4495-07C8-6A0C-6659-D8EDFD931CEF}"/>
                </a:ext>
              </a:extLst>
            </p:cNvPr>
            <p:cNvSpPr/>
            <p:nvPr/>
          </p:nvSpPr>
          <p:spPr bwMode="hidden">
            <a:xfrm>
              <a:off x="6" y="0"/>
              <a:ext cx="270" cy="252"/>
            </a:xfrm>
            <a:custGeom>
              <a:gdLst>
                <a:gd name="T0" fmla="*/ 269 w 269"/>
                <a:gd name="T1" fmla="*/ 0 h 252"/>
                <a:gd name="T2" fmla="*/ 251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69 w 269"/>
                <a:gd name="T15" fmla="*/ 0 h 252"/>
                <a:gd name="T16" fmla="*/ 269 w 269"/>
                <a:gd name="T17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9" h="251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4" name="Line 28">
              <a:extLst>
                <a:ext uri="{FF2B5EF4-FFF2-40B4-BE49-F238E27FC236}">
                  <a16:creationId xmlns:a16="http://schemas.microsoft.com/office/drawing/2014/main" id="{12EB6369-C2E1-FAD7-A9D9-7BF15BE6DC58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5" name="Line 29">
              <a:extLst>
                <a:ext uri="{FF2B5EF4-FFF2-40B4-BE49-F238E27FC236}">
                  <a16:creationId xmlns:a16="http://schemas.microsoft.com/office/drawing/2014/main" id="{CAC7B969-951F-7D98-7382-39F4FCB08997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26" name="Line 30">
              <a:extLst>
                <a:ext uri="{FF2B5EF4-FFF2-40B4-BE49-F238E27FC236}">
                  <a16:creationId xmlns:a16="http://schemas.microsoft.com/office/drawing/2014/main" id="{869BC370-16B6-3821-2377-AD42984F83EF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6527" name="Group 31">
              <a:extLst>
                <a:ext uri="{FF2B5EF4-FFF2-40B4-BE49-F238E27FC236}">
                  <a16:creationId xmlns:a16="http://schemas.microsoft.com/office/drawing/2014/main" id="{013CB8E6-7D02-F879-1933-5ACD58613E63}"/>
                </a:ext>
              </a:extLst>
            </p:cNvPr>
            <p:cNvGrpSpPr/>
            <p:nvPr/>
          </p:nvGrpSpPr>
          <p:grpSpPr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06528" name="Line 32">
                <a:extLst>
                  <a:ext uri="{FF2B5EF4-FFF2-40B4-BE49-F238E27FC236}">
                    <a16:creationId xmlns:a16="http://schemas.microsoft.com/office/drawing/2014/main" id="{572A5A68-BD9F-FC2D-7D66-663E57EAD044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29" name="Line 33">
                <a:extLst>
                  <a:ext uri="{FF2B5EF4-FFF2-40B4-BE49-F238E27FC236}">
                    <a16:creationId xmlns:a16="http://schemas.microsoft.com/office/drawing/2014/main" id="{A6AC67D9-5565-891A-16B4-8B64760E5E73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30" name="Line 34">
                <a:extLst>
                  <a:ext uri="{FF2B5EF4-FFF2-40B4-BE49-F238E27FC236}">
                    <a16:creationId xmlns:a16="http://schemas.microsoft.com/office/drawing/2014/main" id="{590342D2-F2D6-66CC-1FF2-5461BB0359D3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31" name="Line 35">
                <a:extLst>
                  <a:ext uri="{FF2B5EF4-FFF2-40B4-BE49-F238E27FC236}">
                    <a16:creationId xmlns:a16="http://schemas.microsoft.com/office/drawing/2014/main" id="{5D1F3BF2-D6ED-91C1-22AD-CE843E5F5BE9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532" name="Line 36">
                <a:extLst>
                  <a:ext uri="{FF2B5EF4-FFF2-40B4-BE49-F238E27FC236}">
                    <a16:creationId xmlns:a16="http://schemas.microsoft.com/office/drawing/2014/main" id="{F1137C33-C673-E88B-0044-2B05F0BA4C9E}"/>
                  </a:ext>
                </a:extLst>
              </p:cNvPr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6533" name="Line 37">
              <a:extLst>
                <a:ext uri="{FF2B5EF4-FFF2-40B4-BE49-F238E27FC236}">
                  <a16:creationId xmlns:a16="http://schemas.microsoft.com/office/drawing/2014/main" id="{45F57368-9710-BDB9-5E92-652A30BD5546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34" name="Line 38">
              <a:extLst>
                <a:ext uri="{FF2B5EF4-FFF2-40B4-BE49-F238E27FC236}">
                  <a16:creationId xmlns:a16="http://schemas.microsoft.com/office/drawing/2014/main" id="{F616C40C-B5FD-58E6-5873-A3D9E8BFB243}"/>
                </a:ext>
              </a:extLst>
            </p:cNvPr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6535" name="Rectangle 39">
            <a:extLst>
              <a:ext uri="{FF2B5EF4-FFF2-40B4-BE49-F238E27FC236}">
                <a16:creationId xmlns:a16="http://schemas.microsoft.com/office/drawing/2014/main" id="{3E022AC6-79CA-CCAB-4F90-31B9831FCA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6536" name="Rectangle 40">
            <a:extLst>
              <a:ext uri="{FF2B5EF4-FFF2-40B4-BE49-F238E27FC236}">
                <a16:creationId xmlns:a16="http://schemas.microsoft.com/office/drawing/2014/main" id="{990A15C3-74DB-C128-577F-AAE3EBEDAEA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6537" name="Rectangle 41">
            <a:extLst>
              <a:ext uri="{FF2B5EF4-FFF2-40B4-BE49-F238E27FC236}">
                <a16:creationId xmlns:a16="http://schemas.microsoft.com/office/drawing/2014/main" id="{8CD13524-706C-CFA6-9D5F-679E19FFE07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6538" name="Rectangle 42">
            <a:extLst>
              <a:ext uri="{FF2B5EF4-FFF2-40B4-BE49-F238E27FC236}">
                <a16:creationId xmlns:a16="http://schemas.microsoft.com/office/drawing/2014/main" id="{FD70479C-53AA-89CF-499A-5CC7A4442A47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F9FE043D-04F1-4F64-B55A-F1ABBB5E67D9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106539" name="Rectangle 43">
            <a:extLst>
              <a:ext uri="{FF2B5EF4-FFF2-40B4-BE49-F238E27FC236}">
                <a16:creationId xmlns:a16="http://schemas.microsoft.com/office/drawing/2014/main" id="{9E270236-1088-0D49-68ED-DFE51EFA68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n"/>
        <a:defRPr sz="24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audio" Target="NUL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file:///C:\My%20Documents\&#22270;&#38598;\052711.gif" TargetMode="External" /><Relationship Id="rId4" Type="http://schemas.openxmlformats.org/officeDocument/2006/relationships/image" Target="../media/image11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wmf" /><Relationship Id="rId3" Type="http://schemas.openxmlformats.org/officeDocument/2006/relationships/image" Target="../media/image13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gif" /><Relationship Id="rId3" Type="http://schemas.openxmlformats.org/officeDocument/2006/relationships/image" Target="../media/image15.gif" /><Relationship Id="rId4" Type="http://schemas.openxmlformats.org/officeDocument/2006/relationships/image" Target="../media/image16.gif" /><Relationship Id="rId5" Type="http://schemas.openxmlformats.org/officeDocument/2006/relationships/image" Target="../media/image17.gi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6131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3">
            <a:extLst>
              <a:ext uri="{FF2B5EF4-FFF2-40B4-BE49-F238E27FC236}">
                <a16:creationId xmlns:a16="http://schemas.microsoft.com/office/drawing/2014/main" id="{2C2524AA-A1AB-B719-E114-55455271558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2D9FE4C7-922A-4FEE-8EF3-1BC1E045D38E}" type="slidenum">
              <a:rPr lang="en-US" altLang="zh-CN"/>
              <a:t>1</a:t>
            </a:fld>
            <a:endParaRPr lang="en-US" altLang="zh-CN"/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FB48125C-259C-C81F-BD32-4531FE1F75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753600" cy="746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7" name="Rectangle 3">
            <a:extLst>
              <a:ext uri="{FF2B5EF4-FFF2-40B4-BE49-F238E27FC236}">
                <a16:creationId xmlns:a16="http://schemas.microsoft.com/office/drawing/2014/main" id="{C2E9E5DF-214B-5798-AF33-68BCA01118B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33400" y="2438400"/>
            <a:ext cx="8610600" cy="990600"/>
          </a:xfrm>
        </p:spPr>
        <p:txBody>
          <a:bodyPr/>
          <a:lstStyle/>
          <a:p>
            <a:r>
              <a:rPr lang="en-US" altLang="zh-CN" sz="6000" b="1" i="1">
                <a:solidFill>
                  <a:srgbClr val="FF0000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6000" b="1" i="1">
                <a:solidFill>
                  <a:srgbClr val="FF0000"/>
                </a:solidFill>
                <a:latin typeface="宋体" panose="02010600030101010101" pitchFamily="2" charset="-122"/>
              </a:rPr>
              <a:t>学会调节情绪</a:t>
            </a:r>
          </a:p>
          <a:p>
            <a:r>
              <a:rPr lang="zh-CN" altLang="en-US" sz="3600" b="1" i="1">
                <a:solidFill>
                  <a:srgbClr val="FF0000"/>
                </a:solidFill>
                <a:latin typeface="宋体" panose="02010600030101010101" pitchFamily="2" charset="-122"/>
              </a:rPr>
              <a:t>                </a:t>
            </a:r>
            <a:r>
              <a:rPr lang="en-US" altLang="zh-CN" sz="3600" b="1" i="1">
                <a:solidFill>
                  <a:srgbClr val="FF0000"/>
                </a:solidFill>
                <a:latin typeface="Arial" pitchFamily="34" charset="0"/>
              </a:rPr>
              <a:t>——</a:t>
            </a:r>
            <a:r>
              <a:rPr lang="zh-CN" altLang="en-US" sz="3600" b="1" i="1">
                <a:solidFill>
                  <a:srgbClr val="FF0000"/>
                </a:solidFill>
                <a:latin typeface="宋体" panose="02010600030101010101" pitchFamily="2" charset="-122"/>
              </a:rPr>
              <a:t>放飞好心情</a:t>
            </a:r>
          </a:p>
        </p:txBody>
      </p:sp>
      <p:sp>
        <p:nvSpPr>
          <p:cNvPr id="16388" name="Text Box 4">
            <a:extLst>
              <a:ext uri="{FF2B5EF4-FFF2-40B4-BE49-F238E27FC236}">
                <a16:creationId xmlns:a16="http://schemas.microsoft.com/office/drawing/2014/main" id="{9CDB5868-645C-5F9D-2D96-3585F4483A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800" y="5410200"/>
            <a:ext cx="4953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1" lang="en-US" altLang="zh-CN" sz="3600" b="1">
                <a:latin typeface="Times New Roman" panose="02020603050405020304" pitchFamily="18" charset="0"/>
              </a:rPr>
              <a:t>     </a:t>
            </a:r>
            <a:endParaRPr kumimoji="1" lang="en-US" altLang="zh-CN" sz="3200" b="1">
              <a:latin typeface="Times New Roman" panose="02020603050405020304" pitchFamily="18" charset="0"/>
            </a:endParaRPr>
          </a:p>
        </p:txBody>
      </p:sp>
      <p:sp>
        <p:nvSpPr>
          <p:cNvPr id="16389" name="PB1"/>
          <p:cNvSpPr/>
          <p:nvPr/>
        </p:nvSpPr>
        <p:spPr>
          <a:xfrm>
            <a:off x="0" y="6839712"/>
            <a:ext cx="2612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6390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E5AC9FD0-3CD9-BEDF-6315-8E62C183A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ED70C-9289-446F-AF92-58AD66C21DC2}" type="slidenum">
              <a:rPr lang="en-US" altLang="zh-CN"/>
              <a:t>2</a:t>
            </a:fld>
            <a:endParaRPr lang="en-US" altLang="zh-CN"/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2217CF44-47F1-8209-A2BD-21A2DB056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-674688"/>
            <a:ext cx="9144000" cy="685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3" name="Rectangle 3">
            <a:extLst>
              <a:ext uri="{FF2B5EF4-FFF2-40B4-BE49-F238E27FC236}">
                <a16:creationId xmlns:a16="http://schemas.microsoft.com/office/drawing/2014/main" id="{541E3EE6-7F64-133B-A34A-1C136481574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79388" y="1268413"/>
            <a:ext cx="4356100" cy="3600450"/>
          </a:xfrm>
        </p:spPr>
        <p:txBody>
          <a:bodyPr/>
          <a:lstStyle/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如果感到幸福你就拍拍手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如果感到幸福你就拍拍手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如果真的感到幸福你就快快拍拍手呀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看那大家都一起来拍拍手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如果感到幸福你就点点头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如果感到幸福你就点点头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如果真的感到幸福你就快快点点头呀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800" b="1">
                <a:solidFill>
                  <a:srgbClr val="FF3399"/>
                </a:solidFill>
                <a:ea typeface="楷体_GB2312" pitchFamily="49" charset="-122"/>
              </a:rPr>
              <a:t>看那大家都一起来点点头</a:t>
            </a:r>
          </a:p>
        </p:txBody>
      </p:sp>
      <p:sp>
        <p:nvSpPr>
          <p:cNvPr id="15364" name="Text Box 4">
            <a:extLst>
              <a:ext uri="{FF2B5EF4-FFF2-40B4-BE49-F238E27FC236}">
                <a16:creationId xmlns:a16="http://schemas.microsoft.com/office/drawing/2014/main" id="{4BDE68D7-13F8-9F6A-34FA-48BDF28FB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8175" y="4005263"/>
            <a:ext cx="5113338" cy="384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US" altLang="zh-CN" sz="1600" b="1">
              <a:solidFill>
                <a:srgbClr val="FF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1600" b="1">
              <a:solidFill>
                <a:srgbClr val="FF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b="1">
              <a:solidFill>
                <a:srgbClr val="FF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如果感到幸福你就跺跺脚</a:t>
            </a: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如果感到幸福你就跺跺脚</a:t>
            </a: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如果真的感到幸福你就快快跺跺脚呀</a:t>
            </a: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看那大家都一齐来跺跺脚</a:t>
            </a:r>
            <a:r>
              <a:rPr lang="en-US" altLang="zh-CN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……</a:t>
            </a:r>
          </a:p>
          <a:p>
            <a:pPr>
              <a:lnSpc>
                <a:spcPct val="150000"/>
              </a:lnSpc>
            </a:pPr>
            <a:endParaRPr lang="en-US" altLang="zh-CN">
              <a:solidFill>
                <a:srgbClr val="FF3399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en-US" altLang="zh-CN" sz="2400">
              <a:latin typeface="Arial" pitchFamily="34" charset="0"/>
              <a:ea typeface="楷体_GB2312" pitchFamily="49" charset="-122"/>
            </a:endParaRPr>
          </a:p>
        </p:txBody>
      </p:sp>
      <p:pic>
        <p:nvPicPr>
          <p:cNvPr id="15365" name="儿童歌曲-幸福拍手歌.mp3">
            <a:hlinkClick action="ppaction://media"/>
            <a:extLst>
              <a:ext uri="{FF2B5EF4-FFF2-40B4-BE49-F238E27FC236}">
                <a16:creationId xmlns:a16="http://schemas.microsoft.com/office/drawing/2014/main" id="{786BF2AD-EEBC-E9A2-BF50-316F0B651490}"/>
              </a:ext>
            </a:extLst>
          </p:cNvPr>
          <p:cNvPicPr>
            <a:picLocks noRot="1" noChangeAspect="1" noChangeArrowheads="1"/>
          </p:cNvPicPr>
          <p:nvPr>
            <a:audioFile r:link="rId4"/>
            <p:extLst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6" name="PB2"/>
          <p:cNvSpPr/>
          <p:nvPr/>
        </p:nvSpPr>
        <p:spPr>
          <a:xfrm>
            <a:off x="0" y="6839712"/>
            <a:ext cx="5225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5367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551FA775-D34B-C6E7-9AF6-199850A71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97F8A-2DC6-4D2F-832B-E24A4C11EF86}" type="slidenum">
              <a:rPr lang="en-US" altLang="zh-CN"/>
              <a:t>3</a:t>
            </a:fld>
            <a:endParaRPr lang="en-US" altLang="zh-CN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705CA66C-0047-5EDA-DBCD-DAA819DE63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981075"/>
            <a:ext cx="6767513" cy="901700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ea typeface="隶书" panose="02010509060101010101" pitchFamily="49" charset="-122"/>
              </a:rPr>
              <a:t>情绪是可以调节的。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CFF9C9D-5F87-5477-0CC4-FFD3C0BA541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50888" y="2149475"/>
            <a:ext cx="7847012" cy="784225"/>
          </a:xfrm>
          <a:solidFill>
            <a:srgbClr val="FFCC99">
              <a:alpha val="20000"/>
            </a:srgbClr>
          </a:solidFill>
          <a:ln w="76200" cmpd="tri">
            <a:solidFill>
              <a:srgbClr val="FFFF00"/>
            </a:solidFill>
            <a:miter lim="800000"/>
          </a:ln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altLang="zh-CN" b="1">
                <a:solidFill>
                  <a:srgbClr val="0000FF"/>
                </a:solidFill>
                <a:ea typeface="黑体" panose="02010609060101010101" pitchFamily="49" charset="-122"/>
              </a:rPr>
              <a:t> </a:t>
            </a:r>
            <a:r>
              <a:rPr lang="zh-CN" altLang="en-US" b="1">
                <a:solidFill>
                  <a:srgbClr val="0000FF"/>
                </a:solidFill>
                <a:ea typeface="黑体" panose="02010609060101010101" pitchFamily="49" charset="-122"/>
              </a:rPr>
              <a:t>理智是控制情绪的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b="1">
                <a:solidFill>
                  <a:srgbClr val="0000FF"/>
                </a:solidFill>
                <a:ea typeface="黑体" panose="02010609060101010101" pitchFamily="49" charset="-122"/>
              </a:rPr>
              <a:t>闸门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b="1">
                <a:solidFill>
                  <a:srgbClr val="0000FF"/>
                </a:solidFill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11268" name="Text Box 4">
            <a:extLst>
              <a:ext uri="{FF2B5EF4-FFF2-40B4-BE49-F238E27FC236}">
                <a16:creationId xmlns:a16="http://schemas.microsoft.com/office/drawing/2014/main" id="{39EEA151-04F4-A1EB-98B7-870BD8495B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4114800"/>
            <a:ext cx="7561263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en-US" altLang="zh-CN" sz="3200" b="1">
              <a:solidFill>
                <a:schemeClr val="hlink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kumimoji="1" lang="en-US" altLang="zh-CN" sz="32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kumimoji="1" lang="zh-CN" altLang="en-US" sz="3200" b="1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对同一件事情，不同的人会有不同的情绪表现，</a:t>
            </a:r>
            <a:r>
              <a:rPr kumimoji="1" lang="zh-CN" altLang="en-US" sz="3200">
                <a:solidFill>
                  <a:srgbClr val="FF0066"/>
                </a:solidFill>
                <a:latin typeface="Arial" pitchFamily="34" charset="0"/>
              </a:rPr>
              <a:t> </a:t>
            </a:r>
            <a:r>
              <a:rPr kumimoji="1" lang="zh-CN" altLang="en-US" sz="3200" b="1">
                <a:solidFill>
                  <a:srgbClr val="FF0066"/>
                </a:solidFill>
                <a:latin typeface="Arial" pitchFamily="34" charset="0"/>
                <a:ea typeface="楷体_GB2312" pitchFamily="49" charset="-122"/>
              </a:rPr>
              <a:t>通过下面的图片和故事</a:t>
            </a:r>
            <a:r>
              <a:rPr kumimoji="1" lang="zh-CN" altLang="en-US" sz="3200" b="1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你能得到怎样的启示呢？</a:t>
            </a:r>
          </a:p>
        </p:txBody>
      </p:sp>
      <p:pic>
        <p:nvPicPr>
          <p:cNvPr id="11269" name="Picture 5">
            <a:extLst>
              <a:ext uri="{FF2B5EF4-FFF2-40B4-BE49-F238E27FC236}">
                <a16:creationId xmlns:a16="http://schemas.microsoft.com/office/drawing/2014/main" id="{D0026C18-1C7E-F10A-B75D-A07EDC502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8175" y="3429000"/>
            <a:ext cx="5543550" cy="23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0" name="PB3"/>
          <p:cNvSpPr/>
          <p:nvPr/>
        </p:nvSpPr>
        <p:spPr>
          <a:xfrm>
            <a:off x="0" y="6839712"/>
            <a:ext cx="7837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1271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心理健康课课件——情绪管理ppt课件全文共35页，当前为第3页。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6953EF8-4E64-8149-CD65-97F5AB761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AF907-A929-4484-B76A-8F7F3D0F0442}" type="slidenum">
              <a:rPr lang="en-US" altLang="zh-CN"/>
              <a:t>4</a:t>
            </a:fld>
            <a:endParaRPr lang="en-US" altLang="zh-CN"/>
          </a:p>
        </p:txBody>
      </p:sp>
      <p:pic>
        <p:nvPicPr>
          <p:cNvPr id="70658" name="Picture 2">
            <a:extLst>
              <a:ext uri="{FF2B5EF4-FFF2-40B4-BE49-F238E27FC236}">
                <a16:creationId xmlns:a16="http://schemas.microsoft.com/office/drawing/2014/main" id="{49DDFC4A-4BA5-6C66-D8FA-12F5119D4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4038600"/>
            <a:ext cx="36576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659" name="Picture 3">
            <a:extLst>
              <a:ext uri="{FF2B5EF4-FFF2-40B4-BE49-F238E27FC236}">
                <a16:creationId xmlns:a16="http://schemas.microsoft.com/office/drawing/2014/main" id="{2D654AF7-3D72-AA82-5BBC-D1E7A2AF17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4800" y="2667000"/>
            <a:ext cx="4419600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660" name="Picture 4">
            <a:extLst>
              <a:ext uri="{FF2B5EF4-FFF2-40B4-BE49-F238E27FC236}">
                <a16:creationId xmlns:a16="http://schemas.microsoft.com/office/drawing/2014/main" id="{983B58FF-AA72-7500-6035-997A041B6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1447800"/>
            <a:ext cx="36576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62" name="Text Box 6">
            <a:extLst>
              <a:ext uri="{FF2B5EF4-FFF2-40B4-BE49-F238E27FC236}">
                <a16:creationId xmlns:a16="http://schemas.microsoft.com/office/drawing/2014/main" id="{EF49ECC8-5953-1660-1868-6551167549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1600200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1" lang="zh-CN" altLang="en-US" sz="1200" b="1">
                <a:latin typeface="Times New Roman" panose="02020603050405020304" pitchFamily="18" charset="0"/>
              </a:rPr>
              <a:t>下雨了！怎么去踢球？</a:t>
            </a:r>
          </a:p>
        </p:txBody>
      </p:sp>
      <p:sp>
        <p:nvSpPr>
          <p:cNvPr id="70663" name="Text Box 7">
            <a:extLst>
              <a:ext uri="{FF2B5EF4-FFF2-40B4-BE49-F238E27FC236}">
                <a16:creationId xmlns:a16="http://schemas.microsoft.com/office/drawing/2014/main" id="{5DAD14F0-A77D-6409-3037-3D713E3068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581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1" lang="zh-CN" altLang="en-US" sz="1200" b="1">
                <a:latin typeface="Times New Roman" panose="02020603050405020304" pitchFamily="18" charset="0"/>
              </a:rPr>
              <a:t>好久没下雨了，噢！！</a:t>
            </a:r>
          </a:p>
        </p:txBody>
      </p:sp>
      <p:sp>
        <p:nvSpPr>
          <p:cNvPr id="70664" name="Text Box 8">
            <a:extLst>
              <a:ext uri="{FF2B5EF4-FFF2-40B4-BE49-F238E27FC236}">
                <a16:creationId xmlns:a16="http://schemas.microsoft.com/office/drawing/2014/main" id="{86CEFDB4-C5A0-8F97-E2D7-6749639438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4191000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1" lang="zh-CN" altLang="en-US" sz="1200" b="1">
                <a:latin typeface="Times New Roman" panose="02020603050405020304" pitchFamily="18" charset="0"/>
              </a:rPr>
              <a:t>下雨了？带伞就行了！</a:t>
            </a:r>
          </a:p>
        </p:txBody>
      </p:sp>
      <p:sp>
        <p:nvSpPr>
          <p:cNvPr id="70665" name="Text Box 9">
            <a:extLst>
              <a:ext uri="{FF2B5EF4-FFF2-40B4-BE49-F238E27FC236}">
                <a16:creationId xmlns:a16="http://schemas.microsoft.com/office/drawing/2014/main" id="{9DB98FDE-C992-EC61-7FE0-C0185C18A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5791200"/>
            <a:ext cx="4724400" cy="831850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</a:rPr>
              <a:t>思考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：同样是下雨，三人的情绪是怎样的？为什么会不同呢？</a:t>
            </a:r>
          </a:p>
        </p:txBody>
      </p:sp>
      <p:sp>
        <p:nvSpPr>
          <p:cNvPr id="70666" name="Text Box 10">
            <a:extLst>
              <a:ext uri="{FF2B5EF4-FFF2-40B4-BE49-F238E27FC236}">
                <a16:creationId xmlns:a16="http://schemas.microsoft.com/office/drawing/2014/main" id="{142CF5FE-0652-7C60-3F1C-437DE85DC1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762000"/>
            <a:ext cx="350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latin typeface="Times New Roman" panose="02020603050405020304" pitchFamily="18" charset="0"/>
              </a:rPr>
              <a:t>情绪是可以调节的</a:t>
            </a:r>
          </a:p>
        </p:txBody>
      </p:sp>
      <p:sp>
        <p:nvSpPr>
          <p:cNvPr id="70667" name="PB4"/>
          <p:cNvSpPr/>
          <p:nvPr/>
        </p:nvSpPr>
        <p:spPr>
          <a:xfrm>
            <a:off x="0" y="6839712"/>
            <a:ext cx="10450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0668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 bwMode="auto"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B3252102-3987-D997-CC23-E4B705F28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B6504-CEF2-4870-9B45-81C6879092D4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13314" name="Text Box 2">
            <a:extLst>
              <a:ext uri="{FF2B5EF4-FFF2-40B4-BE49-F238E27FC236}">
                <a16:creationId xmlns:a16="http://schemas.microsoft.com/office/drawing/2014/main" id="{5C63AD95-21AC-8065-EE93-1C0EDF482B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260350"/>
            <a:ext cx="1554162" cy="852488"/>
          </a:xfrm>
          <a:prstGeom prst="rect">
            <a:avLst/>
          </a:prstGeom>
          <a:solidFill>
            <a:srgbClr val="FF99CC">
              <a:alpha val="98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</a:rPr>
              <a:t>比一比</a:t>
            </a:r>
            <a:endParaRPr lang="zh-CN" altLang="en-US" sz="3600" b="1">
              <a:solidFill>
                <a:srgbClr val="FF0066"/>
              </a:solidFill>
              <a:latin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13315" name="Text Box 3">
            <a:extLst>
              <a:ext uri="{FF2B5EF4-FFF2-40B4-BE49-F238E27FC236}">
                <a16:creationId xmlns:a16="http://schemas.microsoft.com/office/drawing/2014/main" id="{113CA649-BE43-2D56-D163-D29A848CAE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295400"/>
            <a:ext cx="7770812" cy="5216525"/>
          </a:xfrm>
          <a:prstGeom prst="rect">
            <a:avLst/>
          </a:prstGeom>
          <a:noFill/>
          <a:ln w="3175">
            <a:solidFill>
              <a:srgbClr val="00FF00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indent="266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仿宋" panose="02010609060101010101" pitchFamily="49" charset="-122"/>
                <a:sym typeface="楷体" panose="02010609060101010101" pitchFamily="49" charset="-122"/>
              </a:rPr>
              <a:t>              	</a:t>
            </a:r>
            <a:endParaRPr lang="en-US" altLang="zh-CN" sz="3200" b="1">
              <a:solidFill>
                <a:srgbClr val="0000FF"/>
              </a:solidFill>
              <a:latin typeface="楷体" panose="02010609060101010101" pitchFamily="49" charset="-122"/>
              <a:ea typeface="仿宋" panose="02010609060101010101" pitchFamily="49" charset="-122"/>
              <a:sym typeface="楷体" panose="02010609060101010101" pitchFamily="49" charset="-122"/>
            </a:endParaRPr>
          </a:p>
          <a:p>
            <a:pPr algn="ctr"/>
            <a:r>
              <a:rPr lang="zh-CN" altLang="en-US" sz="32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秀才与棺材</a:t>
            </a:r>
          </a:p>
          <a:p>
            <a:endParaRPr lang="zh-CN" altLang="en-US" sz="3200" b="1">
              <a:solidFill>
                <a:srgbClr val="FF006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有一个大家非常熟悉的故事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有张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李两个秀才一起去赶考</a:t>
            </a:r>
            <a:r>
              <a:rPr lang="en-US" altLang="zh-CN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路上他们遇到了一支出殡的队伍，看到那口黑乎乎的棺材，张秀才心里立即“咯噔”一下，凉了半截，心想：“完了，真触霉头，赶考的日子居然碰到这个倒霉的棺材。”于是，心情一落千丈，走进考场，那个“黑乎乎的棺材”一直挥之不去，结果，文思枯竭，果然名落孙山。</a:t>
            </a:r>
          </a:p>
          <a:p>
            <a:r>
              <a:rPr lang="zh-CN" altLang="en-US" sz="2400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	</a:t>
            </a:r>
          </a:p>
        </p:txBody>
      </p:sp>
      <p:sp>
        <p:nvSpPr>
          <p:cNvPr id="13316" name="PB5"/>
          <p:cNvSpPr/>
          <p:nvPr/>
        </p:nvSpPr>
        <p:spPr>
          <a:xfrm>
            <a:off x="0" y="6839712"/>
            <a:ext cx="1306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31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心理健康课课件——情绪管理ppt课件全文共35页，当前为第5页。</a:t>
            </a:r>
          </a:p>
        </p:txBody>
      </p:sp>
    </p:spTree>
  </p:cSld>
  <p:clrMapOvr>
    <a:masterClrMapping/>
  </p:clrMapOvr>
  <p:transition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F77533A-5721-503E-9E8B-4A21D73EB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EFA3-5840-4A50-AF5B-24CF70B5490B}" type="slidenum">
              <a:rPr lang="en-US" altLang="zh-CN"/>
              <a:t>6</a:t>
            </a:fld>
            <a:endParaRPr lang="en-US" altLang="zh-CN"/>
          </a:p>
        </p:txBody>
      </p:sp>
      <p:sp>
        <p:nvSpPr>
          <p:cNvPr id="17410" name="Text Box 2">
            <a:extLst>
              <a:ext uri="{FF2B5EF4-FFF2-40B4-BE49-F238E27FC236}">
                <a16:creationId xmlns:a16="http://schemas.microsoft.com/office/drawing/2014/main" id="{B00DBDD7-0FA2-75EE-9921-2D399901E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725" y="357188"/>
            <a:ext cx="8137525" cy="3022600"/>
          </a:xfrm>
          <a:prstGeom prst="rect">
            <a:avLst/>
          </a:prstGeom>
          <a:solidFill>
            <a:srgbClr val="00FF00"/>
          </a:solidFill>
          <a:ln w="3175">
            <a:solidFill>
              <a:srgbClr val="00FF00"/>
            </a:solidFill>
            <a:prstDash val="sysDot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indent="266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             	</a:t>
            </a:r>
          </a:p>
          <a:p>
            <a:r>
              <a:rPr lang="en-US" altLang="zh-CN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当然李秀才也看到了那口棺材，一开始他心里也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咯噔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了一下，但转念一想：棺材，噢！那不就是有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官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又有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财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吗？好，好兆头，看来今天我要鸿运当头了，一定高中。于是十分兴奋，情绪高涨地走进考场，文思如泉涌，果然一举高中。回到家里，两人都对家人说：那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棺材</a:t>
            </a:r>
            <a:r>
              <a:rPr lang="zh-CN" altLang="en-US" sz="2800" b="1">
                <a:solidFill>
                  <a:srgbClr val="FF0066"/>
                </a:solidFill>
                <a:latin typeface="Calibri" panose="020f0502020204030204" pitchFamily="34" charset="0"/>
                <a:ea typeface="楷体" panose="02010609060101010101" pitchFamily="49" charset="-122"/>
                <a:sym typeface="楷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真是好灵。</a:t>
            </a:r>
            <a:r>
              <a:rPr lang="zh-CN" altLang="en-US" sz="2400" b="1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sz="2400">
              <a:solidFill>
                <a:srgbClr val="FF006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411" name="Text Box 3">
            <a:extLst>
              <a:ext uri="{FF2B5EF4-FFF2-40B4-BE49-F238E27FC236}">
                <a16:creationId xmlns:a16="http://schemas.microsoft.com/office/drawing/2014/main" id="{421AB7EE-AEB6-5352-373E-6BF2437B6D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875" y="4005263"/>
            <a:ext cx="8424863" cy="137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indent="266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宋体" panose="02010600030101010101" pitchFamily="2" charset="-122"/>
                <a:sym typeface="宋体" panose="02010600030101010101" pitchFamily="2" charset="-122"/>
              </a:rPr>
              <a:t>   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	</a:t>
            </a:r>
            <a:r>
              <a:rPr lang="zh-CN" altLang="zh-CN" sz="28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阅读完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这个故事</a:t>
            </a:r>
            <a:r>
              <a:rPr lang="zh-CN" altLang="zh-CN" sz="28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后</a:t>
            </a:r>
            <a:r>
              <a:rPr lang="en-US" altLang="zh-CN" sz="28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，同学们想想李秀才为什么能够高中？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而张秀才为何落第？两种情绪分别产生了怎样的结果？</a:t>
            </a:r>
            <a:endParaRPr lang="zh-CN" altLang="en-US" sz="2800">
              <a:solidFill>
                <a:srgbClr val="0000FF"/>
              </a:solidFill>
              <a:latin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17412" name="PB6"/>
          <p:cNvSpPr/>
          <p:nvPr/>
        </p:nvSpPr>
        <p:spPr>
          <a:xfrm>
            <a:off x="0" y="6839712"/>
            <a:ext cx="15675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3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19E9BE1-7D41-8B38-CE94-C02515586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E7CE0-36A6-4899-8548-3A2237EEA867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981DF651-6ACF-46B8-C77C-17BDA1DA47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914400"/>
            <a:ext cx="7775575" cy="792163"/>
          </a:xfrm>
          <a:prstGeom prst="rect">
            <a:avLst/>
          </a:prstGeom>
          <a:solidFill>
            <a:srgbClr val="FFFF00">
              <a:alpha val="20000"/>
            </a:srgbClr>
          </a:solidFill>
          <a:ln w="76200" cmpd="tri">
            <a:solidFill>
              <a:srgbClr val="FF99CC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2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情绪与个人的态度是紧密相连的。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97CA6B2-12A0-8166-972E-5518FB5AFF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1850" y="4365625"/>
            <a:ext cx="7916863" cy="1655763"/>
          </a:xfrm>
          <a:prstGeom prst="rect">
            <a:avLst/>
          </a:prstGeom>
          <a:solidFill>
            <a:srgbClr val="CC99FF">
              <a:alpha val="31000"/>
            </a:srgbClr>
          </a:solidFill>
          <a:ln w="76200" cmpd="tri">
            <a:solidFill>
              <a:srgbClr val="008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2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要想积极地对待生活，应该改变自己的观念，使自己能够以乐观的态度去看待问题、思考问题。 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3556" name="Picture 4">
            <a:extLst>
              <a:ext uri="{FF2B5EF4-FFF2-40B4-BE49-F238E27FC236}">
                <a16:creationId xmlns:a16="http://schemas.microsoft.com/office/drawing/2014/main" id="{BBCE6ACA-2C8D-89D1-5596-3623E802B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400" y="3854450"/>
            <a:ext cx="5257800" cy="22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7" name="Rectangle 5">
            <a:extLst>
              <a:ext uri="{FF2B5EF4-FFF2-40B4-BE49-F238E27FC236}">
                <a16:creationId xmlns:a16="http://schemas.microsoft.com/office/drawing/2014/main" id="{78C18595-6E17-8FCC-BB83-5DF4B1A794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2438400"/>
            <a:ext cx="7775575" cy="1143000"/>
          </a:xfrm>
          <a:prstGeom prst="rect">
            <a:avLst/>
          </a:prstGeom>
          <a:solidFill>
            <a:schemeClr val="accent2">
              <a:alpha val="20000"/>
            </a:schemeClr>
          </a:solidFill>
          <a:ln w="76200" cmpd="tri">
            <a:solidFill>
              <a:srgbClr val="FF99CC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2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>
                <a:solidFill>
                  <a:srgbClr val="FF99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对同样一件事，人们会因所持的人生态度不同而有不同的感受。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endParaRPr lang="en-US" altLang="zh-CN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3558" name="PB7"/>
          <p:cNvSpPr/>
          <p:nvPr/>
        </p:nvSpPr>
        <p:spPr>
          <a:xfrm>
            <a:off x="0" y="6839712"/>
            <a:ext cx="1828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3559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心理健康课课件——情绪管理ppt课件全文共35页，当前为第7页。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0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9E4DD95-51F9-0FEF-B8B3-D894A8775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9E4F9-6DDB-4385-B46A-E3883EF8989D}" type="slidenum">
              <a:rPr lang="en-US" altLang="zh-CN"/>
              <a:t>8</a:t>
            </a:fld>
            <a:endParaRPr lang="en-US" altLang="zh-CN"/>
          </a:p>
        </p:txBody>
      </p:sp>
      <p:sp>
        <p:nvSpPr>
          <p:cNvPr id="75778" name="Text Box 2">
            <a:extLst>
              <a:ext uri="{FF2B5EF4-FFF2-40B4-BE49-F238E27FC236}">
                <a16:creationId xmlns:a16="http://schemas.microsoft.com/office/drawing/2014/main" id="{0B247E8D-6674-DEB9-695C-7CCA2781D2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2084388"/>
            <a:ext cx="7127875" cy="399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宋体" panose="02010600030101010101" pitchFamily="2" charset="-122"/>
                <a:sym typeface="宋体" panose="02010600030101010101" pitchFamily="2" charset="-122"/>
              </a:rPr>
              <a:t>   </a:t>
            </a:r>
            <a:r>
              <a:rPr lang="zh-CN" altLang="en-US" sz="3200" b="1">
                <a:latin typeface="宋体" panose="02010600030101010101" pitchFamily="2" charset="-122"/>
                <a:ea typeface="楷体" panose="02010609060101010101" pitchFamily="49" charset="-122"/>
                <a:sym typeface="宋体" panose="02010600030101010101" pitchFamily="2" charset="-122"/>
              </a:rPr>
              <a:t>原来情绪与一个人的态度有关，当面对同一个问题，我们的态度不同我们情绪也会不同，心情也会不同。不难发现保持积极乐观的态度的同学，往往会有更多的积极健康的情绪表现。</a:t>
            </a:r>
          </a:p>
          <a:p>
            <a:endParaRPr lang="zh-CN" altLang="en-US" sz="3200" b="1">
              <a:latin typeface="宋体" panose="02010600030101010101" pitchFamily="2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endParaRPr lang="zh-CN" altLang="en-US" sz="3200" b="1">
              <a:latin typeface="宋体" panose="02010600030101010101" pitchFamily="2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r>
              <a:rPr lang="zh-CN" altLang="en-US" sz="3200" b="1">
                <a:latin typeface="宋体" panose="02010600030101010101" pitchFamily="2" charset="-122"/>
                <a:ea typeface="楷体" panose="02010609060101010101" pitchFamily="49" charset="-122"/>
                <a:sym typeface="宋体" panose="02010600030101010101" pitchFamily="2" charset="-122"/>
              </a:rPr>
              <a:t>现在请同学们一起看下面的一个小故事：</a:t>
            </a:r>
            <a:endParaRPr lang="zh-CN" altLang="zh-CN" sz="3200" b="1">
              <a:latin typeface="宋体" panose="02010600030101010101" pitchFamily="2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5779" name="Text Box 3">
            <a:extLst>
              <a:ext uri="{FF2B5EF4-FFF2-40B4-BE49-F238E27FC236}">
                <a16:creationId xmlns:a16="http://schemas.microsoft.com/office/drawing/2014/main" id="{459CA8A7-7136-A9F6-51E4-ACD25F377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646113"/>
            <a:ext cx="2722563" cy="933450"/>
          </a:xfrm>
          <a:prstGeom prst="rect">
            <a:avLst/>
          </a:prstGeom>
          <a:gradFill rotWithShape="0">
            <a:gsLst>
              <a:gs pos="0">
                <a:srgbClr val="99FF66"/>
              </a:gs>
              <a:gs pos="100000">
                <a:srgbClr val="99FF66">
                  <a:gamma/>
                  <a:shade val="41961"/>
                  <a:invGamma/>
                </a:srgbClr>
              </a:gs>
            </a:gsLst>
            <a:path path="rect">
              <a:fillToRect r="100000" b="10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66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我们发现：</a:t>
            </a:r>
            <a:endParaRPr lang="zh-CN" altLang="en-US" sz="4000" b="1">
              <a:solidFill>
                <a:srgbClr val="FF0066"/>
              </a:solidFill>
              <a:latin typeface="黑体" panose="02010609060101010101" pitchFamily="49" charset="-122"/>
              <a:cs typeface="Arial" pitchFamily="34" charset="0"/>
              <a:sym typeface="宋体" panose="02010600030101010101" pitchFamily="2" charset="-122"/>
            </a:endParaRPr>
          </a:p>
        </p:txBody>
      </p:sp>
      <p:sp>
        <p:nvSpPr>
          <p:cNvPr id="75780" name="PB8"/>
          <p:cNvSpPr/>
          <p:nvPr/>
        </p:nvSpPr>
        <p:spPr>
          <a:xfrm>
            <a:off x="0" y="6839712"/>
            <a:ext cx="20900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5781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D325346-F115-6C8A-EF44-643AEE2CC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77D24-3081-45F5-9B30-7B30BF755836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76802" name="Text Box 2">
            <a:extLst>
              <a:ext uri="{FF2B5EF4-FFF2-40B4-BE49-F238E27FC236}">
                <a16:creationId xmlns:a16="http://schemas.microsoft.com/office/drawing/2014/main" id="{AD0E7E4E-1E78-E7E2-8DA9-0A52DCAA9A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260350"/>
            <a:ext cx="3600450" cy="77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99CC">
                        <a:gamma/>
                        <a:shade val="45882"/>
                        <a:invGamma/>
                      </a:srgbClr>
                    </a:gs>
                    <a:gs pos="50000">
                      <a:srgbClr val="FF99CC"/>
                    </a:gs>
                    <a:gs pos="100000">
                      <a:srgbClr val="FF99CC">
                        <a:gamma/>
                        <a:shade val="45882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66"/>
                </a:solidFill>
                <a:latin typeface="黑体" panose="02010609060101010101" pitchFamily="49" charset="-122"/>
              </a:rPr>
              <a:t>聪明才智在哪？</a:t>
            </a:r>
            <a:endParaRPr lang="zh-CN" altLang="en-US" sz="3200" b="1">
              <a:solidFill>
                <a:srgbClr val="FF0066"/>
              </a:solidFill>
              <a:latin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76803" name="Text Box 3">
            <a:extLst>
              <a:ext uri="{FF2B5EF4-FFF2-40B4-BE49-F238E27FC236}">
                <a16:creationId xmlns:a16="http://schemas.microsoft.com/office/drawing/2014/main" id="{25E0B749-A63C-EE4E-457E-84BCF192B3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1125538"/>
            <a:ext cx="8569325" cy="2657475"/>
          </a:xfrm>
          <a:prstGeom prst="rect">
            <a:avLst/>
          </a:prstGeom>
          <a:noFill/>
          <a:ln w="9525">
            <a:solidFill>
              <a:srgbClr val="00FF00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sym typeface="宋体" panose="02010600030101010101" pitchFamily="2" charset="-122"/>
              </a:rPr>
              <a:t>	      </a:t>
            </a:r>
            <a:r>
              <a:rPr lang="en-US" altLang="zh-CN" sz="2400" b="1">
                <a:latin typeface="宋体" panose="02010600030101010101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400" b="1">
                <a:solidFill>
                  <a:srgbClr val="FF3399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解 梦</a:t>
            </a:r>
          </a:p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    古时有一位国王，梦见山倒了，水枯了，花也谢了，便叫王后给他解梦。王后说：“大势不好。山倒了指江山要倒；水枯了指民众离心，君是舟，民是水，水枯了，舟也不能行了；花谢了指好景不长了。”国王惊出一身冷汗，从此患病，且愈来愈重。后来，有一位大臣参见国王，他做出了另外一番解释，国王听了全身轻松，很快痊愈。</a:t>
            </a:r>
            <a:endParaRPr lang="zh-CN" altLang="en-US" sz="2400">
              <a:solidFill>
                <a:srgbClr val="0000FF"/>
              </a:solidFill>
              <a:latin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6804" name="Text Box 4">
            <a:extLst>
              <a:ext uri="{FF2B5EF4-FFF2-40B4-BE49-F238E27FC236}">
                <a16:creationId xmlns:a16="http://schemas.microsoft.com/office/drawing/2014/main" id="{3F064FAB-DE3A-6089-405B-52C652DBD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86200"/>
            <a:ext cx="8458200" cy="228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Arial" pitchFamily="34" charset="0"/>
                <a:sym typeface="楷体" panose="02010609060101010101" pitchFamily="49" charset="-122"/>
              </a:rPr>
              <a:t>         </a:t>
            </a:r>
            <a:r>
              <a:rPr lang="zh-CN" altLang="zh-CN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国王在病榻上说出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了</a:t>
            </a:r>
            <a:r>
              <a:rPr lang="zh-CN" altLang="zh-CN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他的心事</a:t>
            </a:r>
            <a:r>
              <a:rPr lang="en-US" altLang="zh-CN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，哪知大臣一听，大笑说：“太好了，山倒了指从此天下太平；水枯指真龙现身，国王，你是真龙天子；花谢了，花谢见果子呀！”  </a:t>
            </a:r>
            <a:endParaRPr lang="en-US" altLang="zh-CN" sz="2400" b="1">
              <a:solidFill>
                <a:srgbClr val="0000FF"/>
              </a:solidFill>
              <a:latin typeface="宋体" panose="02010600030101010101" pitchFamily="2" charset="-122"/>
            </a:endParaRPr>
          </a:p>
          <a:p>
            <a:endParaRPr lang="zh-CN" altLang="en-US" sz="2400" b="1">
              <a:solidFill>
                <a:srgbClr val="0000FF"/>
              </a:solidFill>
              <a:latin typeface="宋体" panose="02010600030101010101" pitchFamily="2" charset="-122"/>
              <a:sym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    </a:t>
            </a:r>
            <a:r>
              <a:rPr lang="zh-CN" altLang="en-US" sz="2400" b="1">
                <a:solidFill>
                  <a:srgbClr val="FF0066"/>
                </a:solidFill>
                <a:latin typeface="宋体" panose="02010600030101010101" pitchFamily="2" charset="-122"/>
                <a:sym typeface="楷体" panose="02010609060101010101" pitchFamily="49" charset="-122"/>
              </a:rPr>
              <a:t>假如你是这位大臣，你将如何向国王解释？</a:t>
            </a:r>
            <a:endParaRPr lang="zh-CN" altLang="en-US" sz="2400">
              <a:solidFill>
                <a:srgbClr val="FF0066"/>
              </a:solidFill>
              <a:latin typeface="宋体" panose="02010600030101010101" pitchFamily="2" charset="-122"/>
            </a:endParaRPr>
          </a:p>
          <a:p>
            <a:endParaRPr lang="en-US" altLang="zh-CN" sz="2400">
              <a:solidFill>
                <a:srgbClr val="0000FF"/>
              </a:solidFill>
              <a:latin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6805" name="Text Box 5">
            <a:extLst>
              <a:ext uri="{FF2B5EF4-FFF2-40B4-BE49-F238E27FC236}">
                <a16:creationId xmlns:a16="http://schemas.microsoft.com/office/drawing/2014/main" id="{0E68C6D5-F98F-CF30-9153-875FD27B7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725" y="4579938"/>
            <a:ext cx="80645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indent="266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76806" name="PB9"/>
          <p:cNvSpPr/>
          <p:nvPr/>
        </p:nvSpPr>
        <p:spPr>
          <a:xfrm>
            <a:off x="0" y="6839712"/>
            <a:ext cx="23513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6807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341D425-1C4D-5EAB-A2D7-97E569E72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8B3A-B12D-48DC-8C20-98244FA87896}" type="slidenum">
              <a:rPr lang="en-US" altLang="zh-CN"/>
              <a:t>10</a:t>
            </a:fld>
            <a:endParaRPr lang="en-US" altLang="zh-CN"/>
          </a:p>
        </p:txBody>
      </p:sp>
      <p:sp>
        <p:nvSpPr>
          <p:cNvPr id="80898" name="Text Box 2">
            <a:extLst>
              <a:ext uri="{FF2B5EF4-FFF2-40B4-BE49-F238E27FC236}">
                <a16:creationId xmlns:a16="http://schemas.microsoft.com/office/drawing/2014/main" id="{AB4DAD5B-F016-B925-7316-66EECBD9A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452438"/>
            <a:ext cx="2232025" cy="854075"/>
          </a:xfrm>
          <a:prstGeom prst="rect">
            <a:avLst/>
          </a:prstGeom>
          <a:blipFill dpi="0" rotWithShape="0">
            <a:blip r:embed="rId2"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000" b="1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3600" b="1">
                <a:solidFill>
                  <a:srgbClr val="FF0066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出谋划策</a:t>
            </a:r>
          </a:p>
        </p:txBody>
      </p:sp>
      <p:sp>
        <p:nvSpPr>
          <p:cNvPr id="80899" name="Text Box 3">
            <a:extLst>
              <a:ext uri="{FF2B5EF4-FFF2-40B4-BE49-F238E27FC236}">
                <a16:creationId xmlns:a16="http://schemas.microsoft.com/office/drawing/2014/main" id="{9458D5FF-1E68-BF61-CC10-B23B237D78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1220788"/>
            <a:ext cx="82089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仿宋" panose="02010609060101010101" pitchFamily="49" charset="-122"/>
                <a:sym typeface="楷体" panose="02010609060101010101" pitchFamily="49" charset="-122"/>
              </a:rPr>
              <a:t>请你给下面的同学出主意，开处方，帮助他们调控情绪。</a:t>
            </a:r>
          </a:p>
        </p:txBody>
      </p:sp>
      <p:sp>
        <p:nvSpPr>
          <p:cNvPr id="80900" name="Text Box 4">
            <a:extLst>
              <a:ext uri="{FF2B5EF4-FFF2-40B4-BE49-F238E27FC236}">
                <a16:creationId xmlns:a16="http://schemas.microsoft.com/office/drawing/2014/main" id="{42B9ABA8-B7EB-BC9B-0119-09A993B840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413" y="1892300"/>
            <a:ext cx="860742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99CC">
                        <a:gamma/>
                        <a:shade val="45882"/>
                        <a:invGamma/>
                      </a:srgbClr>
                    </a:gs>
                    <a:gs pos="50000">
                      <a:srgbClr val="FF99CC"/>
                    </a:gs>
                    <a:gs pos="100000">
                      <a:srgbClr val="FF99CC">
                        <a:gamma/>
                        <a:shade val="45882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黑体" panose="02010609060101010101" pitchFamily="49" charset="-122"/>
              </a:rPr>
              <a:t>   </a:t>
            </a:r>
            <a:r>
              <a:rPr lang="zh-CN" altLang="en-US" sz="24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明这描述自己：“我这个人就是火气大，平时遇上点儿小事就会与同学争得面红耳赤，有时甚至动起手来，为此经常受到老师和父母的批评，其实，事后我也很后悔，但就是改不掉这个坏毛病，我该怎么办呢？”</a:t>
            </a:r>
          </a:p>
        </p:txBody>
      </p:sp>
      <p:sp>
        <p:nvSpPr>
          <p:cNvPr id="80901" name="Text Box 5">
            <a:extLst>
              <a:ext uri="{FF2B5EF4-FFF2-40B4-BE49-F238E27FC236}">
                <a16:creationId xmlns:a16="http://schemas.microsoft.com/office/drawing/2014/main" id="{4FE97567-0C86-B3E8-0FC0-535FC1377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413" y="4197350"/>
            <a:ext cx="84963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99CC">
                        <a:gamma/>
                        <a:shade val="45882"/>
                        <a:invGamma/>
                      </a:srgbClr>
                    </a:gs>
                    <a:gs pos="50000">
                      <a:srgbClr val="FF99CC"/>
                    </a:gs>
                    <a:gs pos="100000">
                      <a:srgbClr val="FF99CC">
                        <a:gamma/>
                        <a:shade val="45882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楷体" panose="02010609060101010101" pitchFamily="49" charset="-122"/>
              </a:rPr>
              <a:t>小洁是初一年级的学生。有几次，她回答问题时都答错了，有个同学悄悄地说她是个笨学生。小洁听到后非常伤心，她担心别的同学也这样看自己，变得很敏感，心情忧郁，吃不下饭，睡不着觉，还经常头痛。</a:t>
            </a:r>
          </a:p>
        </p:txBody>
      </p:sp>
      <p:sp>
        <p:nvSpPr>
          <p:cNvPr id="80902" name="PB10"/>
          <p:cNvSpPr/>
          <p:nvPr/>
        </p:nvSpPr>
        <p:spPr>
          <a:xfrm>
            <a:off x="0" y="6839712"/>
            <a:ext cx="26125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0903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775287A6-B090-B85F-F162-203180CA6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F8492-CB1C-42C5-9849-E0BE19375995}" type="slidenum">
              <a:rPr lang="en-US" altLang="zh-CN"/>
              <a:t>11</a:t>
            </a:fld>
            <a:endParaRPr lang="en-US" altLang="zh-CN"/>
          </a:p>
        </p:txBody>
      </p:sp>
      <p:sp>
        <p:nvSpPr>
          <p:cNvPr id="81922" name="Text Box 2">
            <a:extLst>
              <a:ext uri="{FF2B5EF4-FFF2-40B4-BE49-F238E27FC236}">
                <a16:creationId xmlns:a16="http://schemas.microsoft.com/office/drawing/2014/main" id="{9250A270-E399-9B64-C34F-A933F72BCF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1414463"/>
            <a:ext cx="5770563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FF99CC">
                        <a:gamma/>
                        <a:shade val="45882"/>
                        <a:invGamma/>
                      </a:srgbClr>
                    </a:gs>
                    <a:gs pos="50000">
                      <a:srgbClr val="FF99CC"/>
                    </a:gs>
                    <a:gs pos="100000">
                      <a:srgbClr val="FF99CC">
                        <a:gamma/>
                        <a:shade val="45882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    </a:t>
            </a:r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中午，期中考试成绩发下来了，</a:t>
            </a:r>
            <a:r>
              <a:rPr lang="zh-CN" altLang="zh-CN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李</a:t>
            </a:r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华</a:t>
            </a:r>
            <a:r>
              <a:rPr lang="zh-CN" altLang="zh-CN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考得很不好</a:t>
            </a:r>
            <a:r>
              <a:rPr lang="en-US" altLang="zh-CN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，想到回家要挨妈妈的批评，他心里非常难过，也很懊恼。邻座王强考得不错，他不禁喜形于色，大声地对周围同学说：“我妈说了，如果这次考好了，就给我买全套的</a:t>
            </a:r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cs typeface="Arial" pitchFamily="34" charset="0"/>
                <a:sym typeface="楷体" panose="02010609060101010101" pitchFamily="49" charset="-122"/>
              </a:rPr>
              <a:t>《网球王子》光碟，到时候，我借给你们看看。” 李华听到这话，一声不响地走出教室……</a:t>
            </a:r>
            <a:endParaRPr lang="en-US" altLang="zh-CN" sz="2400" b="1">
              <a:solidFill>
                <a:srgbClr val="0000FF"/>
              </a:solidFill>
              <a:latin typeface="楷体" panose="02010609060101010101" pitchFamily="49" charset="-122"/>
              <a:cs typeface="Arial" pitchFamily="34" charset="0"/>
              <a:sym typeface="楷体" panose="02010609060101010101" pitchFamily="49" charset="-122"/>
            </a:endParaRPr>
          </a:p>
        </p:txBody>
      </p:sp>
      <p:sp>
        <p:nvSpPr>
          <p:cNvPr id="81923" name="Text Box 3">
            <a:extLst>
              <a:ext uri="{FF2B5EF4-FFF2-40B4-BE49-F238E27FC236}">
                <a16:creationId xmlns:a16="http://schemas.microsoft.com/office/drawing/2014/main" id="{3B066765-BA72-08FB-1977-5E839D6AEA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0475" y="4495800"/>
            <a:ext cx="67865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66"/>
                </a:solidFill>
                <a:latin typeface="Calibri" panose="020f0502020204030204" pitchFamily="34" charset="0"/>
              </a:rPr>
              <a:t>       </a:t>
            </a:r>
            <a:endParaRPr lang="en-US" altLang="zh-CN" sz="3200" b="1">
              <a:solidFill>
                <a:srgbClr val="FF0066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  <p:sp>
        <p:nvSpPr>
          <p:cNvPr id="81924" name="Text Box 4">
            <a:extLst>
              <a:ext uri="{FF2B5EF4-FFF2-40B4-BE49-F238E27FC236}">
                <a16:creationId xmlns:a16="http://schemas.microsoft.com/office/drawing/2014/main" id="{08F3D228-CF31-CB68-5F2C-9906FC1444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741363"/>
            <a:ext cx="508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sym typeface="宋体" panose="02010600030101010101" pitchFamily="2" charset="-122"/>
              </a:rPr>
              <a:t>下面看看假如是你，你会怎么做？</a:t>
            </a:r>
          </a:p>
        </p:txBody>
      </p:sp>
      <p:sp>
        <p:nvSpPr>
          <p:cNvPr id="81925" name="PB11"/>
          <p:cNvSpPr/>
          <p:nvPr/>
        </p:nvSpPr>
        <p:spPr>
          <a:xfrm>
            <a:off x="0" y="6839712"/>
            <a:ext cx="28738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1926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2D259F58-441A-0012-2FED-0BCA55DA4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F7B9E-8BB9-4C66-B10A-940675C1A272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89090" name="Rectangle 2">
            <a:extLst>
              <a:ext uri="{FF2B5EF4-FFF2-40B4-BE49-F238E27FC236}">
                <a16:creationId xmlns:a16="http://schemas.microsoft.com/office/drawing/2014/main" id="{D23D3E5D-96DF-C382-BAAE-729F94C0324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414463"/>
            <a:ext cx="8229600" cy="4524375"/>
          </a:xfrm>
        </p:spPr>
        <p:txBody>
          <a:bodyPr/>
          <a:lstStyle/>
          <a:p>
            <a:r>
              <a:rPr lang="zh-CN" altLang="en-US" sz="2800" b="1">
                <a:solidFill>
                  <a:srgbClr val="990000"/>
                </a:solidFill>
                <a:ea typeface="楷体" panose="02010609060101010101" pitchFamily="49" charset="-122"/>
              </a:rPr>
              <a:t>王强当时的情绪表达是否合适？</a:t>
            </a:r>
          </a:p>
          <a:p>
            <a:r>
              <a:rPr lang="zh-CN" altLang="en-US" sz="2800" b="1">
                <a:solidFill>
                  <a:srgbClr val="990000"/>
                </a:solidFill>
                <a:ea typeface="楷体" panose="02010609060101010101" pitchFamily="49" charset="-122"/>
              </a:rPr>
              <a:t>你能想象当时李华的心情吗？</a:t>
            </a:r>
          </a:p>
          <a:p>
            <a:r>
              <a:rPr lang="zh-CN" altLang="en-US" sz="2800" b="1">
                <a:solidFill>
                  <a:srgbClr val="990000"/>
                </a:solidFill>
                <a:ea typeface="楷体" panose="02010609060101010101" pitchFamily="49" charset="-122"/>
              </a:rPr>
              <a:t>情绪的表达是否只是自己的事情？</a:t>
            </a:r>
          </a:p>
          <a:p>
            <a:r>
              <a:rPr lang="zh-CN" altLang="en-US" sz="2800" b="1">
                <a:solidFill>
                  <a:srgbClr val="990000"/>
                </a:solidFill>
                <a:ea typeface="楷体" panose="02010609060101010101" pitchFamily="49" charset="-122"/>
              </a:rPr>
              <a:t>我们在运用一些方法调控情绪时，应该注意什么问题呢？</a:t>
            </a:r>
          </a:p>
          <a:p>
            <a:endParaRPr lang="zh-CN" altLang="en-US" sz="2800" b="1">
              <a:solidFill>
                <a:srgbClr val="990000"/>
              </a:solidFill>
              <a:ea typeface="楷体" panose="02010609060101010101" pitchFamily="49" charset="-122"/>
            </a:endParaRPr>
          </a:p>
          <a:p>
            <a:r>
              <a:rPr lang="zh-CN" altLang="en-US" sz="2800" b="1">
                <a:solidFill>
                  <a:srgbClr val="990000"/>
                </a:solidFill>
                <a:ea typeface="楷体" panose="02010609060101010101" pitchFamily="49" charset="-122"/>
              </a:rPr>
              <a:t>请同学们再看下面一个真实的案例：</a:t>
            </a:r>
          </a:p>
        </p:txBody>
      </p:sp>
      <p:sp>
        <p:nvSpPr>
          <p:cNvPr id="89091" name="PB12"/>
          <p:cNvSpPr/>
          <p:nvPr/>
        </p:nvSpPr>
        <p:spPr>
          <a:xfrm>
            <a:off x="0" y="6839712"/>
            <a:ext cx="31350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9092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3FC9341-9436-25A8-632E-5FED616F0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C7213-7540-421F-809D-C20ADD20823A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102402" name="Oval 2">
            <a:extLst>
              <a:ext uri="{FF2B5EF4-FFF2-40B4-BE49-F238E27FC236}">
                <a16:creationId xmlns:a16="http://schemas.microsoft.com/office/drawing/2014/main" id="{DFDB9E64-A1A7-F11B-D705-32C92153A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1143000"/>
            <a:ext cx="3810000" cy="2590800"/>
          </a:xfrm>
          <a:prstGeom prst="ellipse">
            <a:avLst/>
          </a:prstGeom>
          <a:gradFill rotWithShape="0">
            <a:gsLst>
              <a:gs pos="0">
                <a:srgbClr val="993300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03" name="Oval 3">
            <a:extLst>
              <a:ext uri="{FF2B5EF4-FFF2-40B4-BE49-F238E27FC236}">
                <a16:creationId xmlns:a16="http://schemas.microsoft.com/office/drawing/2014/main" id="{7060998B-68AE-F5F7-E7B5-3A49D0997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2743200"/>
            <a:ext cx="2819400" cy="3733800"/>
          </a:xfrm>
          <a:prstGeom prst="ellipse">
            <a:avLst/>
          </a:prstGeom>
          <a:gradFill rotWithShape="0">
            <a:gsLst>
              <a:gs pos="0">
                <a:srgbClr val="993300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04" name="Oval 4">
            <a:extLst>
              <a:ext uri="{FF2B5EF4-FFF2-40B4-BE49-F238E27FC236}">
                <a16:creationId xmlns:a16="http://schemas.microsoft.com/office/drawing/2014/main" id="{2ADD449C-A240-29B1-7913-D887DEA41DFC}"/>
              </a:ext>
            </a:extLst>
          </p:cNvPr>
          <p:cNvSpPr>
            <a:spLocks noChangeArrowheads="1"/>
          </p:cNvSpPr>
          <p:nvPr/>
        </p:nvSpPr>
        <p:spPr bwMode="auto">
          <a:xfrm rot="1545610">
            <a:off x="5334000" y="2819400"/>
            <a:ext cx="2433638" cy="2784475"/>
          </a:xfrm>
          <a:prstGeom prst="ellipse">
            <a:avLst/>
          </a:prstGeom>
          <a:gradFill rotWithShape="0">
            <a:gsLst>
              <a:gs pos="0">
                <a:srgbClr val="993300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05" name="WordArt 5">
            <a:extLst>
              <a:ext uri="{FF2B5EF4-FFF2-40B4-BE49-F238E27FC236}">
                <a16:creationId xmlns:a16="http://schemas.microsoft.com/office/drawing/2014/main" id="{76463317-624F-AD83-DA36-88469C31DD5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3733800" y="685800"/>
            <a:ext cx="18669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徐力拭母</a:t>
            </a:r>
          </a:p>
        </p:txBody>
      </p:sp>
      <p:sp>
        <p:nvSpPr>
          <p:cNvPr id="102406" name="Text Box 6">
            <a:extLst>
              <a:ext uri="{FF2B5EF4-FFF2-40B4-BE49-F238E27FC236}">
                <a16:creationId xmlns:a16="http://schemas.microsoft.com/office/drawing/2014/main" id="{C9D81442-418D-D286-F2A3-13EA08796D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5181600"/>
            <a:ext cx="7239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</a:t>
            </a:r>
            <a:r>
              <a:rPr kumimoji="1" lang="zh-CN" altLang="en-US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回忆和阐述你最为深刻的一次情绪变化，你是怎么解决的？请说明你解决的方法！</a:t>
            </a:r>
          </a:p>
        </p:txBody>
      </p:sp>
      <p:grpSp>
        <p:nvGrpSpPr>
          <p:cNvPr id="102407" name="Group 7">
            <a:extLst>
              <a:ext uri="{FF2B5EF4-FFF2-40B4-BE49-F238E27FC236}">
                <a16:creationId xmlns:a16="http://schemas.microsoft.com/office/drawing/2014/main" id="{644DD90E-080C-639D-9E77-4AC074B8F24A}"/>
              </a:ext>
            </a:extLst>
          </p:cNvPr>
          <p:cNvGrpSpPr/>
          <p:nvPr/>
        </p:nvGrpSpPr>
        <p:grpSpPr>
          <a:xfrm>
            <a:off x="1588" y="2105025"/>
            <a:ext cx="6599237" cy="0"/>
            <a:chExt cx="4157" cy="0"/>
          </a:xfrm>
        </p:grpSpPr>
        <p:sp>
          <p:nvSpPr>
            <p:cNvPr id="102408" name="Rectangle 8">
              <a:extLst>
                <a:ext uri="{FF2B5EF4-FFF2-40B4-BE49-F238E27FC236}">
                  <a16:creationId xmlns:a16="http://schemas.microsoft.com/office/drawing/2014/main" id="{A815494C-8C10-E870-C5EE-B768575314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4157" cy="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33CC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09" name="Rectangle 9">
              <a:extLst>
                <a:ext uri="{FF2B5EF4-FFF2-40B4-BE49-F238E27FC236}">
                  <a16:creationId xmlns:a16="http://schemas.microsoft.com/office/drawing/2014/main" id="{AEE37A50-C4A6-8675-C061-875A56ECE3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4157" cy="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33CC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410" name="Rectangle 10">
            <a:extLst>
              <a:ext uri="{FF2B5EF4-FFF2-40B4-BE49-F238E27FC236}">
                <a16:creationId xmlns:a16="http://schemas.microsoft.com/office/drawing/2014/main" id="{4120D058-3448-EB58-3030-BCF517D3E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1524000"/>
            <a:ext cx="693420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en-US" altLang="zh-CN" sz="2000" b="1">
                <a:latin typeface="仿宋_GB2312" pitchFamily="49" charset="-122"/>
                <a:ea typeface="仿宋_GB2312" pitchFamily="49" charset="-122"/>
              </a:rPr>
              <a:t>    17</a:t>
            </a:r>
            <a:r>
              <a:rPr kumimoji="1" lang="zh-CN" altLang="en-US" sz="2000" b="1">
                <a:latin typeface="仿宋_GB2312" pitchFamily="49" charset="-122"/>
                <a:ea typeface="仿宋_GB2312" pitchFamily="49" charset="-122"/>
              </a:rPr>
              <a:t>岁的徐力是浙江省金华市第四中学高二学生，徐力从小到大基本上是在母亲的细心照料下成长的。母亲吴凤仙工资不高，靠帮别人加工毛线衣赚点钱供儿子读书，徐力考进了学校的重点班，吴凤仙要求儿子以后每次期中、期末考试成绩都要排在班级前</a:t>
            </a:r>
            <a:r>
              <a:rPr kumimoji="1" lang="en-US" altLang="zh-CN" sz="2000" b="1">
                <a:latin typeface="仿宋_GB2312" pitchFamily="49" charset="-122"/>
                <a:ea typeface="仿宋_GB2312" pitchFamily="49" charset="-122"/>
              </a:rPr>
              <a:t>10</a:t>
            </a:r>
            <a:r>
              <a:rPr kumimoji="1" lang="zh-CN" altLang="en-US" sz="2000" b="1">
                <a:latin typeface="仿宋_GB2312" pitchFamily="49" charset="-122"/>
                <a:ea typeface="仿宋_GB2312" pitchFamily="49" charset="-122"/>
              </a:rPr>
              <a:t>名。重压之下的徐力感到母亲对自己管得太严，而且母亲提出的目标无法实现，深感委屈和压抑。</a:t>
            </a:r>
            <a:r>
              <a:rPr kumimoji="1" lang="en-US" altLang="zh-CN" sz="2000" b="1">
                <a:latin typeface="仿宋_GB2312" pitchFamily="49" charset="-122"/>
                <a:ea typeface="仿宋_GB2312" pitchFamily="49" charset="-122"/>
              </a:rPr>
              <a:t>1</a:t>
            </a:r>
            <a:r>
              <a:rPr kumimoji="1" lang="zh-CN" altLang="en-US" sz="2000" b="1">
                <a:latin typeface="仿宋_GB2312" pitchFamily="49" charset="-122"/>
                <a:ea typeface="仿宋_GB2312" pitchFamily="49" charset="-122"/>
              </a:rPr>
              <a:t>月</a:t>
            </a:r>
            <a:r>
              <a:rPr kumimoji="1" lang="en-US" altLang="zh-CN" sz="2000" b="1">
                <a:latin typeface="仿宋_GB2312" pitchFamily="49" charset="-122"/>
                <a:ea typeface="仿宋_GB2312" pitchFamily="49" charset="-122"/>
              </a:rPr>
              <a:t>17</a:t>
            </a:r>
            <a:r>
              <a:rPr kumimoji="1" lang="zh-CN" altLang="en-US" sz="2000" b="1">
                <a:latin typeface="仿宋_GB2312" pitchFamily="49" charset="-122"/>
                <a:ea typeface="仿宋_GB2312" pitchFamily="49" charset="-122"/>
              </a:rPr>
              <a:t>日中午，徐力放学回家吃过中午饭后，因对母亲吴凤仙的管束不满，便拿了一把铁榔头将母亲杀害。</a:t>
            </a:r>
            <a:r>
              <a:rPr kumimoji="1" lang="zh-CN" altLang="en-US" sz="2000" b="1">
                <a:solidFill>
                  <a:schemeClr val="accent2"/>
                </a:solidFill>
                <a:latin typeface="仿宋_GB2312" pitchFamily="49" charset="-122"/>
                <a:ea typeface="仿宋_GB2312" pitchFamily="49" charset="-122"/>
              </a:rPr>
              <a:t> </a:t>
            </a:r>
          </a:p>
        </p:txBody>
      </p:sp>
      <p:sp>
        <p:nvSpPr>
          <p:cNvPr id="102411" name="Text Box 11">
            <a:extLst>
              <a:ext uri="{FF2B5EF4-FFF2-40B4-BE49-F238E27FC236}">
                <a16:creationId xmlns:a16="http://schemas.microsoft.com/office/drawing/2014/main" id="{546C300C-10BB-A432-915D-9024257B9C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4724400"/>
            <a:ext cx="7086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1" lang="zh-CN" altLang="en-US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如果你是徐力，你会采什么办法来调节自己的情绪？</a:t>
            </a:r>
          </a:p>
        </p:txBody>
      </p:sp>
      <p:sp>
        <p:nvSpPr>
          <p:cNvPr id="102412" name="PB13"/>
          <p:cNvSpPr/>
          <p:nvPr/>
        </p:nvSpPr>
        <p:spPr>
          <a:xfrm>
            <a:off x="0" y="6839712"/>
            <a:ext cx="33963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413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4BCECB1-C95C-A5DD-6D3D-84F00D8CC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B638F-E67B-4563-B38C-CF3FC7CCE2EB}" type="slidenum">
              <a:rPr lang="en-US" altLang="zh-CN"/>
              <a:t>14</a:t>
            </a:fld>
            <a:endParaRPr lang="en-US" altLang="zh-CN"/>
          </a:p>
        </p:txBody>
      </p:sp>
      <p:pic>
        <p:nvPicPr>
          <p:cNvPr id="103426" name="Picture 2">
            <a:extLst>
              <a:ext uri="{FF2B5EF4-FFF2-40B4-BE49-F238E27FC236}">
                <a16:creationId xmlns:a16="http://schemas.microsoft.com/office/drawing/2014/main" id="{B93AFF41-FFCC-81C5-F6CF-15AF53BDE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27" name="Rectangle 3">
            <a:extLst>
              <a:ext uri="{FF2B5EF4-FFF2-40B4-BE49-F238E27FC236}">
                <a16:creationId xmlns:a16="http://schemas.microsoft.com/office/drawing/2014/main" id="{E60B9343-3F70-3A57-64FF-00FCE7D82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428" name="Rectangle 4">
            <a:extLst>
              <a:ext uri="{FF2B5EF4-FFF2-40B4-BE49-F238E27FC236}">
                <a16:creationId xmlns:a16="http://schemas.microsoft.com/office/drawing/2014/main" id="{99329DFB-0A16-47AA-E2E4-20D12FCB74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429" name="Rectangle 5">
            <a:extLst>
              <a:ext uri="{FF2B5EF4-FFF2-40B4-BE49-F238E27FC236}">
                <a16:creationId xmlns:a16="http://schemas.microsoft.com/office/drawing/2014/main" id="{DF7F5ADB-18DE-8428-6A61-7172F85BF0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430" name="Rectangle 6">
            <a:extLst>
              <a:ext uri="{FF2B5EF4-FFF2-40B4-BE49-F238E27FC236}">
                <a16:creationId xmlns:a16="http://schemas.microsoft.com/office/drawing/2014/main" id="{5F828085-5E04-AD6E-D4CC-31A715F0A9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431" name="Rectangle 7">
            <a:extLst>
              <a:ext uri="{FF2B5EF4-FFF2-40B4-BE49-F238E27FC236}">
                <a16:creationId xmlns:a16="http://schemas.microsoft.com/office/drawing/2014/main" id="{68B92692-731D-73FC-9522-07FBD0AB5B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26828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432" name="Text Box 8">
            <a:extLst>
              <a:ext uri="{FF2B5EF4-FFF2-40B4-BE49-F238E27FC236}">
                <a16:creationId xmlns:a16="http://schemas.microsoft.com/office/drawing/2014/main" id="{0D7F786B-EC0D-BA35-1DA2-3B8108D35F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1925" y="2960688"/>
            <a:ext cx="184150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en-US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endParaRPr kumimoji="1" lang="en-US" altLang="zh-CN" sz="2400">
              <a:latin typeface="Times New Roman" panose="02020603050405020304" pitchFamily="18" charset="0"/>
            </a:endParaRPr>
          </a:p>
        </p:txBody>
      </p:sp>
      <p:sp>
        <p:nvSpPr>
          <p:cNvPr id="103433" name="Text Box 9">
            <a:extLst>
              <a:ext uri="{FF2B5EF4-FFF2-40B4-BE49-F238E27FC236}">
                <a16:creationId xmlns:a16="http://schemas.microsoft.com/office/drawing/2014/main" id="{3E1F6097-4DC5-FD7D-30C2-FE0BB47097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81000"/>
            <a:ext cx="77724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400">
                <a:latin typeface="宋体" panose="02010600030101010101" pitchFamily="2" charset="-122"/>
              </a:rPr>
              <a:t>    </a:t>
            </a:r>
            <a:r>
              <a:rPr kumimoji="1" lang="zh-CN" altLang="en-US" sz="2800" b="1">
                <a:latin typeface="宋体" panose="02010600030101010101" pitchFamily="2" charset="-122"/>
              </a:rPr>
              <a:t>中科院心理所王极盛教授认为，徐力属于激情性杀人。这种杀人没有预谋，很大程度上是受情绪左右。</a:t>
            </a:r>
            <a:endParaRPr kumimoji="1" lang="zh-CN" altLang="en-US" sz="2800" b="1">
              <a:latin typeface="Times New Roman" panose="02020603050405020304" pitchFamily="18" charset="0"/>
            </a:endParaRPr>
          </a:p>
        </p:txBody>
      </p:sp>
      <p:sp>
        <p:nvSpPr>
          <p:cNvPr id="103434" name="Text Box 10">
            <a:extLst>
              <a:ext uri="{FF2B5EF4-FFF2-40B4-BE49-F238E27FC236}">
                <a16:creationId xmlns:a16="http://schemas.microsoft.com/office/drawing/2014/main" id="{2D124A27-A762-655F-33B2-0D4239CA8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828800"/>
            <a:ext cx="83820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        </a:t>
            </a:r>
            <a:r>
              <a:rPr kumimoji="1" lang="zh-CN" altLang="en-US" sz="3600" b="1">
                <a:solidFill>
                  <a:schemeClr val="hlink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结合徐力案件和你自己的生活经历，你能否分析出青少年的情绪有何特点？</a:t>
            </a:r>
          </a:p>
        </p:txBody>
      </p:sp>
      <p:sp>
        <p:nvSpPr>
          <p:cNvPr id="103435" name="Text Box 11">
            <a:extLst>
              <a:ext uri="{FF2B5EF4-FFF2-40B4-BE49-F238E27FC236}">
                <a16:creationId xmlns:a16="http://schemas.microsoft.com/office/drawing/2014/main" id="{AA4BF451-7EF8-D2BF-D9C1-2904D88009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200400"/>
            <a:ext cx="7391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latin typeface="Times New Roman" panose="02020603050405020304" pitchFamily="18" charset="0"/>
              </a:rPr>
              <a:t>        </a:t>
            </a:r>
            <a:r>
              <a:rPr kumimoji="1" lang="zh-CN" altLang="en-US" sz="3600" b="1">
                <a:solidFill>
                  <a:schemeClr val="tx2"/>
                </a:solidFill>
                <a:latin typeface="Times New Roman" panose="02020603050405020304" pitchFamily="18" charset="0"/>
              </a:rPr>
              <a:t>不稳定性、强烈性、自控能力差</a:t>
            </a:r>
          </a:p>
        </p:txBody>
      </p:sp>
      <p:sp>
        <p:nvSpPr>
          <p:cNvPr id="103436" name="Text Box 12">
            <a:extLst>
              <a:ext uri="{FF2B5EF4-FFF2-40B4-BE49-F238E27FC236}">
                <a16:creationId xmlns:a16="http://schemas.microsoft.com/office/drawing/2014/main" id="{457863D7-08C5-7D5E-2B24-B056B96643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5410200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latin typeface="Times New Roman" panose="02020603050405020304" pitchFamily="18" charset="0"/>
              </a:rPr>
              <a:t>——</a:t>
            </a:r>
            <a:r>
              <a:rPr kumimoji="1" lang="zh-CN" altLang="en-US" sz="3600" b="1">
                <a:latin typeface="Times New Roman" panose="02020603050405020304" pitchFamily="18" charset="0"/>
              </a:rPr>
              <a:t>所以，</a:t>
            </a:r>
            <a:r>
              <a:rPr kumimoji="1"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情绪是需要调控的，青少年尤其如此。</a:t>
            </a:r>
          </a:p>
        </p:txBody>
      </p:sp>
      <p:sp>
        <p:nvSpPr>
          <p:cNvPr id="103437" name="Text Box 13">
            <a:extLst>
              <a:ext uri="{FF2B5EF4-FFF2-40B4-BE49-F238E27FC236}">
                <a16:creationId xmlns:a16="http://schemas.microsoft.com/office/drawing/2014/main" id="{F53A0321-4345-0335-DB4D-C20AB0EB5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810000"/>
            <a:ext cx="7467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latin typeface="Times New Roman" panose="02020603050405020304" pitchFamily="18" charset="0"/>
              </a:rPr>
              <a:t>        </a:t>
            </a:r>
            <a:r>
              <a:rPr kumimoji="1" lang="zh-CN" altLang="en-US" sz="2800" b="1">
                <a:latin typeface="Times New Roman" panose="02020603050405020304" pitchFamily="18" charset="0"/>
              </a:rPr>
              <a:t>据</a:t>
            </a:r>
            <a:r>
              <a:rPr kumimoji="1" lang="en-US" altLang="zh-CN" sz="2800" b="1">
                <a:latin typeface="Times New Roman" panose="02020603050405020304" pitchFamily="18" charset="0"/>
              </a:rPr>
              <a:t>2004</a:t>
            </a:r>
            <a:r>
              <a:rPr kumimoji="1" lang="zh-CN" altLang="en-US" sz="2800" b="1">
                <a:latin typeface="Times New Roman" panose="02020603050405020304" pitchFamily="18" charset="0"/>
              </a:rPr>
              <a:t>年</a:t>
            </a:r>
            <a:r>
              <a:rPr kumimoji="1" lang="en-US" altLang="zh-CN" sz="2800" b="1">
                <a:latin typeface="Times New Roman" panose="02020603050405020304" pitchFamily="18" charset="0"/>
              </a:rPr>
              <a:t>10</a:t>
            </a:r>
            <a:r>
              <a:rPr kumimoji="1" lang="zh-CN" altLang="en-US" sz="2800" b="1">
                <a:latin typeface="Times New Roman" panose="02020603050405020304" pitchFamily="18" charset="0"/>
              </a:rPr>
              <a:t>月</a:t>
            </a:r>
            <a:r>
              <a:rPr kumimoji="1" lang="en-US" altLang="zh-CN" sz="2800" b="1">
                <a:latin typeface="Times New Roman" panose="02020603050405020304" pitchFamily="18" charset="0"/>
              </a:rPr>
              <a:t>11</a:t>
            </a:r>
            <a:r>
              <a:rPr kumimoji="1" lang="zh-CN" altLang="en-US" sz="2800" b="1">
                <a:latin typeface="Times New Roman" panose="02020603050405020304" pitchFamily="18" charset="0"/>
              </a:rPr>
              <a:t>日卫生部公布数字显示：我国</a:t>
            </a:r>
            <a:r>
              <a:rPr kumimoji="1" lang="en-US" altLang="zh-CN" sz="2800" b="1">
                <a:latin typeface="Times New Roman" panose="02020603050405020304" pitchFamily="18" charset="0"/>
              </a:rPr>
              <a:t>17</a:t>
            </a:r>
            <a:r>
              <a:rPr kumimoji="1" lang="zh-CN" altLang="en-US" sz="2800" b="1">
                <a:latin typeface="Times New Roman" panose="02020603050405020304" pitchFamily="18" charset="0"/>
              </a:rPr>
              <a:t>岁以下的儿童少年中，至少有</a:t>
            </a:r>
            <a:r>
              <a:rPr kumimoji="1" lang="en-US" altLang="zh-CN" sz="2800" b="1">
                <a:latin typeface="Times New Roman" panose="02020603050405020304" pitchFamily="18" charset="0"/>
              </a:rPr>
              <a:t>3000</a:t>
            </a:r>
            <a:r>
              <a:rPr kumimoji="1" lang="zh-CN" altLang="en-US" sz="2800" b="1">
                <a:latin typeface="Times New Roman" panose="02020603050405020304" pitchFamily="18" charset="0"/>
              </a:rPr>
              <a:t>万受到各种情绪障碍和行为问题的困扰！</a:t>
            </a:r>
          </a:p>
        </p:txBody>
      </p:sp>
      <p:sp>
        <p:nvSpPr>
          <p:cNvPr id="103438" name="PB14"/>
          <p:cNvSpPr/>
          <p:nvPr/>
        </p:nvSpPr>
        <p:spPr>
          <a:xfrm>
            <a:off x="0" y="6839712"/>
            <a:ext cx="3657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3439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心理健康课课件——情绪管理ppt课件全文共35页，当前为第14页。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8F4DF39-778F-BE29-09AD-9414C5895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E6A84-90FA-480B-B94C-19E5E54D3AF4}" type="slidenum">
              <a:rPr lang="en-US" altLang="zh-CN"/>
              <a:t>15</a:t>
            </a:fld>
            <a:endParaRPr lang="en-US" altLang="zh-CN"/>
          </a:p>
        </p:txBody>
      </p:sp>
      <p:pic>
        <p:nvPicPr>
          <p:cNvPr id="30722" name="Picture 2">
            <a:extLst>
              <a:ext uri="{FF2B5EF4-FFF2-40B4-BE49-F238E27FC236}">
                <a16:creationId xmlns:a16="http://schemas.microsoft.com/office/drawing/2014/main" id="{415293BF-BEA5-EDCF-F6AE-9536B79CF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116580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3" name="Rectangle 3">
            <a:extLst>
              <a:ext uri="{FF2B5EF4-FFF2-40B4-BE49-F238E27FC236}">
                <a16:creationId xmlns:a16="http://schemas.microsoft.com/office/drawing/2014/main" id="{4072BFE5-DC8C-0FB6-250E-CB5A2834F2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0D413193-5B0D-B06B-4E11-2F55E9002B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3BBF863E-1196-F0DB-0176-08359C3AD2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A709A2B6-20BB-256E-30AE-51CA79642C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kumimoji="1" lang="zh-CN" altLang="zh-CN" sz="4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5EB53545-77AC-C357-DA16-A10FED41B8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838200"/>
            <a:ext cx="7162800" cy="350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Arial" pitchFamily="34" charset="0"/>
                <a:sym typeface="宋体" panose="02010600030101010101" pitchFamily="2" charset="-122"/>
              </a:rPr>
              <a:t>            </a:t>
            </a:r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要做一个积极乐观上向的人，就要</a:t>
            </a:r>
            <a:r>
              <a:rPr lang="zh-CN" altLang="zh-CN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积极</a:t>
            </a:r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地</a:t>
            </a:r>
            <a:r>
              <a:rPr lang="zh-CN" altLang="zh-CN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调控我们的不良情绪</a:t>
            </a:r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，</a:t>
            </a:r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</a:rPr>
              <a:t>通过改变自己的态度来控制自己的情绪。</a:t>
            </a:r>
          </a:p>
          <a:p>
            <a:endParaRPr lang="zh-CN" altLang="en-US" sz="3200" b="1" i="1">
              <a:solidFill>
                <a:srgbClr val="0000FF"/>
              </a:solidFill>
              <a:latin typeface="Arial" pitchFamily="34" charset="0"/>
            </a:endParaRPr>
          </a:p>
          <a:p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</a:rPr>
              <a:t>      </a:t>
            </a:r>
            <a:r>
              <a:rPr lang="zh-CN" altLang="en-US" sz="3200" b="1" i="1">
                <a:solidFill>
                  <a:srgbClr val="0000FF"/>
                </a:solidFill>
                <a:latin typeface="Arial" pitchFamily="34" charset="0"/>
                <a:sym typeface="宋体" panose="02010600030101010101" pitchFamily="2" charset="-122"/>
              </a:rPr>
              <a:t>刚才我们已经知道了情绪原来可以调节的，但</a:t>
            </a:r>
            <a:r>
              <a:rPr kumimoji="1" lang="zh-CN" altLang="en-US" sz="3200" b="1" i="1">
                <a:solidFill>
                  <a:srgbClr val="0000FF"/>
                </a:solidFill>
                <a:latin typeface="Times New Roman" panose="02020603050405020304" pitchFamily="18" charset="0"/>
              </a:rPr>
              <a:t>怎样克服不良情绪，保持良好的情绪状态呢？</a:t>
            </a:r>
          </a:p>
        </p:txBody>
      </p:sp>
      <p:pic>
        <p:nvPicPr>
          <p:cNvPr id="30728" name="Picture 8">
            <a:extLst>
              <a:ext uri="{FF2B5EF4-FFF2-40B4-BE49-F238E27FC236}">
                <a16:creationId xmlns:a16="http://schemas.microsoft.com/office/drawing/2014/main" id="{3A5D5EDD-72F8-05A2-C545-28537581AB0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8400" y="4157663"/>
            <a:ext cx="4572000" cy="270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9" name="PB15"/>
          <p:cNvSpPr/>
          <p:nvPr/>
        </p:nvSpPr>
        <p:spPr>
          <a:xfrm>
            <a:off x="0" y="6839712"/>
            <a:ext cx="3918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0730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心理健康课课件——情绪管理ppt课件全文共35页，当前为第15页。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C92B957-8E08-3010-8968-99C74D9DB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8E606-E879-456F-B731-B293600D01E8}" type="slidenum">
              <a:rPr lang="en-US" altLang="zh-CN"/>
              <a:t>16</a:t>
            </a:fld>
            <a:endParaRPr lang="en-US" altLang="zh-CN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78A09FBF-AF73-607A-9C69-869D5E19E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990600"/>
            <a:ext cx="691197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方法一     转移注意力</a:t>
            </a:r>
            <a:endParaRPr lang="zh-CN" altLang="en-US" sz="3600" b="1">
              <a:latin typeface="Arial" pitchFamily="34" charset="0"/>
            </a:endParaRPr>
          </a:p>
        </p:txBody>
      </p:sp>
      <p:pic>
        <p:nvPicPr>
          <p:cNvPr id="32771" name="Picture 3">
            <a:extLst>
              <a:ext uri="{FF2B5EF4-FFF2-40B4-BE49-F238E27FC236}">
                <a16:creationId xmlns:a16="http://schemas.microsoft.com/office/drawing/2014/main" id="{E1D97173-DE2E-2550-9241-F4BB3DBCD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9400" y="4648200"/>
            <a:ext cx="2057400" cy="185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2772" name="Picture 4">
            <a:extLst>
              <a:ext uri="{FF2B5EF4-FFF2-40B4-BE49-F238E27FC236}">
                <a16:creationId xmlns:a16="http://schemas.microsoft.com/office/drawing/2014/main" id="{411DEBD0-A00E-34A5-7C4F-ABE839007E4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5535613"/>
            <a:ext cx="1322388" cy="132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3" name="Text Box 5">
            <a:extLst>
              <a:ext uri="{FF2B5EF4-FFF2-40B4-BE49-F238E27FC236}">
                <a16:creationId xmlns:a16="http://schemas.microsoft.com/office/drawing/2014/main" id="{32CF108B-B0A7-C88E-96DD-EBDC944CF7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2514600"/>
            <a:ext cx="739140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——</a:t>
            </a:r>
            <a:r>
              <a:rPr kumimoji="1"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把注意力从导致你情绪不佳的事情上移开，如转移话题、做感兴趣的事等，使情绪有个缓解机会，让自己摆脱消极情绪的影响。</a:t>
            </a:r>
          </a:p>
        </p:txBody>
      </p:sp>
      <p:sp>
        <p:nvSpPr>
          <p:cNvPr id="32774" name="PB16"/>
          <p:cNvSpPr/>
          <p:nvPr/>
        </p:nvSpPr>
        <p:spPr>
          <a:xfrm>
            <a:off x="0" y="6839712"/>
            <a:ext cx="41801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2775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3">
            <a:extLst>
              <a:ext uri="{FF2B5EF4-FFF2-40B4-BE49-F238E27FC236}">
                <a16:creationId xmlns:a16="http://schemas.microsoft.com/office/drawing/2014/main" id="{73D8019D-361D-FF8C-CCC2-D616C67FB76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06385FA6-97C0-4350-A8C7-3EA77172EE4B}" type="slidenum">
              <a:rPr lang="en-US" altLang="zh-CN"/>
              <a:t>17</a:t>
            </a:fld>
            <a:endParaRPr lang="en-US" altLang="zh-CN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9EDF3F3F-5A47-1FD6-5119-76CB978FBD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675" y="2000250"/>
            <a:ext cx="6921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华文彩云" panose="02010800040101010101" pitchFamily="2" charset="-122"/>
              </a:rPr>
              <a:t>如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10B0B71-3BC2-69B7-B4BE-8C7324E1D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495300"/>
            <a:ext cx="762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4000" b="1">
                <a:solidFill>
                  <a:schemeClr val="accent2"/>
                </a:solidFill>
                <a:latin typeface="Times New Roman" panose="02020603050405020304" pitchFamily="18" charset="0"/>
                <a:ea typeface="华文彩云" panose="02010800040101010101" pitchFamily="2" charset="-122"/>
              </a:rPr>
              <a:t>例</a:t>
            </a:r>
          </a:p>
        </p:txBody>
      </p:sp>
      <p:pic>
        <p:nvPicPr>
          <p:cNvPr id="34820" name="Picture 4">
            <a:extLst>
              <a:ext uri="{FF2B5EF4-FFF2-40B4-BE49-F238E27FC236}">
                <a16:creationId xmlns:a16="http://schemas.microsoft.com/office/drawing/2014/main" id="{7F90CB4D-00C7-8E8B-8B82-3FB59DA9D1A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8400" y="228600"/>
            <a:ext cx="27432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1" name="Picture 5">
            <a:extLst>
              <a:ext uri="{FF2B5EF4-FFF2-40B4-BE49-F238E27FC236}">
                <a16:creationId xmlns:a16="http://schemas.microsoft.com/office/drawing/2014/main" id="{54C24300-BF9B-9821-F368-A0557CC3470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0" y="762000"/>
            <a:ext cx="20574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2" name="Picture 6">
            <a:extLst>
              <a:ext uri="{FF2B5EF4-FFF2-40B4-BE49-F238E27FC236}">
                <a16:creationId xmlns:a16="http://schemas.microsoft.com/office/drawing/2014/main" id="{E66280EA-83AF-1ADD-E441-63B739533FC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3733800"/>
            <a:ext cx="2667000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3" name="Picture 7">
            <a:extLst>
              <a:ext uri="{FF2B5EF4-FFF2-40B4-BE49-F238E27FC236}">
                <a16:creationId xmlns:a16="http://schemas.microsoft.com/office/drawing/2014/main" id="{20F713BE-A1FE-B796-A632-6DF2BBC0D9B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6400" y="3276600"/>
            <a:ext cx="2252663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4" name="Rectangle 8">
            <a:extLst>
              <a:ext uri="{FF2B5EF4-FFF2-40B4-BE49-F238E27FC236}">
                <a16:creationId xmlns:a16="http://schemas.microsoft.com/office/drawing/2014/main" id="{8CCB7BF0-DBB1-182B-E303-CCDAA9D539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1371600"/>
            <a:ext cx="581025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latin typeface="Times New Roman" panose="02020603050405020304" pitchFamily="18" charset="0"/>
              </a:rPr>
              <a:t>美美睡一觉</a:t>
            </a:r>
          </a:p>
        </p:txBody>
      </p:sp>
      <p:sp>
        <p:nvSpPr>
          <p:cNvPr id="34825" name="Rectangle 9">
            <a:extLst>
              <a:ext uri="{FF2B5EF4-FFF2-40B4-BE49-F238E27FC236}">
                <a16:creationId xmlns:a16="http://schemas.microsoft.com/office/drawing/2014/main" id="{63C12132-DFE5-704F-DB11-3E25413BF0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4010025"/>
            <a:ext cx="5334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latin typeface="Times New Roman" panose="02020603050405020304" pitchFamily="18" charset="0"/>
              </a:rPr>
              <a:t>翩翩起舞</a:t>
            </a:r>
          </a:p>
        </p:txBody>
      </p:sp>
      <p:sp>
        <p:nvSpPr>
          <p:cNvPr id="34826" name="Rectangle 10">
            <a:extLst>
              <a:ext uri="{FF2B5EF4-FFF2-40B4-BE49-F238E27FC236}">
                <a16:creationId xmlns:a16="http://schemas.microsoft.com/office/drawing/2014/main" id="{488FF6F3-7CC0-E0B8-381E-F4AA402110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581400"/>
            <a:ext cx="50482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latin typeface="Times New Roman" panose="02020603050405020304" pitchFamily="18" charset="0"/>
              </a:rPr>
              <a:t>挥笔作画</a:t>
            </a:r>
          </a:p>
        </p:txBody>
      </p:sp>
      <p:sp>
        <p:nvSpPr>
          <p:cNvPr id="34827" name="Rectangle 11">
            <a:extLst>
              <a:ext uri="{FF2B5EF4-FFF2-40B4-BE49-F238E27FC236}">
                <a16:creationId xmlns:a16="http://schemas.microsoft.com/office/drawing/2014/main" id="{E2E5D211-4ADC-E023-25C0-4286E91D7A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838200"/>
            <a:ext cx="4572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latin typeface="Times New Roman" panose="02020603050405020304" pitchFamily="18" charset="0"/>
              </a:rPr>
              <a:t>玩玩电脑</a:t>
            </a:r>
          </a:p>
        </p:txBody>
      </p:sp>
      <p:sp>
        <p:nvSpPr>
          <p:cNvPr id="34828" name="Rectangle 12">
            <a:extLst>
              <a:ext uri="{FF2B5EF4-FFF2-40B4-BE49-F238E27FC236}">
                <a16:creationId xmlns:a16="http://schemas.microsoft.com/office/drawing/2014/main" id="{9C52FC5C-B6FE-F704-5429-F09EF0310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60198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latin typeface="Times New Roman" panose="02020603050405020304" pitchFamily="18" charset="0"/>
              </a:rPr>
              <a:t>其他</a:t>
            </a:r>
          </a:p>
        </p:txBody>
      </p:sp>
      <p:sp>
        <p:nvSpPr>
          <p:cNvPr id="34829" name="Rectangle 13">
            <a:extLst>
              <a:ext uri="{FF2B5EF4-FFF2-40B4-BE49-F238E27FC236}">
                <a16:creationId xmlns:a16="http://schemas.microsoft.com/office/drawing/2014/main" id="{C7DCB48F-7FC4-9B68-B81B-DFABA3CFBB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5867400"/>
            <a:ext cx="996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en-US" altLang="zh-CN" sz="3200" b="1">
                <a:latin typeface="Times New Roman" panose="02020603050405020304" pitchFamily="18" charset="0"/>
              </a:rPr>
              <a:t>……</a:t>
            </a:r>
          </a:p>
        </p:txBody>
      </p:sp>
      <p:sp>
        <p:nvSpPr>
          <p:cNvPr id="34830" name="PB17"/>
          <p:cNvSpPr/>
          <p:nvPr/>
        </p:nvSpPr>
        <p:spPr>
          <a:xfrm>
            <a:off x="0" y="6839712"/>
            <a:ext cx="44413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4831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心理健康课课件——情绪管理ppt课件全文共35页，当前为第17页。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9" presetID="3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3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3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41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3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4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https://d.book118.com/767166131023006044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Globe">
  <a:themeElements>
    <a:clrScheme name="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Globe">
      <a:majorFont>
        <a:latin typeface="Arial"/>
        <a:ea typeface="宋体"/>
        <a:cs typeface="Arial"/>
      </a:majorFont>
      <a:minorFont>
        <a:latin typeface="Verdan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3">
      <vt:lpstr>Arial</vt:lpstr>
      <vt:lpstr>Calibri</vt:lpstr>
      <vt:lpstr>宋体</vt:lpstr>
      <vt:lpstr>Verdana</vt:lpstr>
      <vt:lpstr>Wingdings</vt:lpstr>
      <vt:lpstr>Times New Roman</vt:lpstr>
      <vt:lpstr>楷体_GB2312</vt:lpstr>
      <vt:lpstr>隶书</vt:lpstr>
      <vt:lpstr>黑体</vt:lpstr>
      <vt:lpstr>楷体</vt:lpstr>
      <vt:lpstr>仿宋</vt:lpstr>
      <vt:lpstr>仿宋_GB2312</vt:lpstr>
      <vt:lpstr>华文隶书</vt:lpstr>
      <vt:lpstr>华文彩云</vt:lpstr>
      <vt:lpstr>Office Theme</vt:lpstr>
      <vt:lpstr>PowerPoint Presentation</vt:lpstr>
      <vt:lpstr>PowerPoint Presentation</vt:lpstr>
      <vt:lpstr>情绪是可以调节的。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2024-09-18T08:20:10.410</cp:lastPrinted>
  <dcterms:created xsi:type="dcterms:W3CDTF">2024-09-18T00:20:10Z</dcterms:created>
  <dcterms:modified xsi:type="dcterms:W3CDTF">2024-09-18T00:21:15Z</dcterms:modified>
</cp:coreProperties>
</file>