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3C2B0-715A-4228-ADA1-38EA61860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3273F-8F99-44A4-B0E6-295F5BA57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8DC37-BAF2-402E-854E-01CBFDBEE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B0CE5-887F-4BF5-A0EB-947AADA77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1C0AF8-41CB-406B-A536-DA1B85301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9181D-99D5-4054-862F-69FEC48D8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8F39F-6BF9-4A07-9F57-4F6C2AFBB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0F80E-8EE0-461B-BFDC-652BF593A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B1293-B28B-4206-AD69-C21CCCB76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8F48A-F98E-4BBA-AB6A-833E23BFB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5A9D9-2E6D-4579-B558-06BF5E466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2001030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屈臣氏在仓储与配送现状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屈臣氏仓储现状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屈臣氏配送现状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仓储与配送挑战及问题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提高屈臣氏仓储与配送效率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通过对现状的分析和研究，可以发现其中存在的问题和瓶颈，进而提出针对性的解决方案，提高仓储与配送的效率和质量。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促进屈臣氏整体业务发展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仓储与配送是屈臣氏整体业务发展的重要组成部分，通过对其现状的改进和优化，可以推动屈臣氏整体业务的更好发展。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了解屈臣氏仓储与配送现状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通过对屈臣氏仓储与配送的深入了解，可以更好地掌握其运营情况和存在的问题，为后续的改进和优化提供基础。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屈臣氏仓储现状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屈臣氏配送现状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改进建议与措施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包括仓库设施、库存管理、货物分类与摆放等方面的情况。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分析屈臣氏在仓储与配送方面存在的问题和挑战，如设施老化、库存积压、配送延误等。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包括配送网络、配送方式、配送效率等方面的情况。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针对存在的问题和挑战，提出具体的改进建议和措施，如更新设施、优化库存管理、提高配送效率等。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屈臣氏仓储现状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屈臣氏在中国拥有数百个仓库，具体数量根据公司规模和业务需求而定。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屈臣氏的仓库主要分布在各大城市和经济发达地区，以便于更好地服务周边门店和顾客。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仓库分布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仓库数量及分布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屈臣氏的仓库普遍采用现代化的货架、叉车、堆垛机等设备，提高仓储效率。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除了基本的仓储设备外，屈臣氏还引入了自动化拣选系统、RFID技术等先进设备，提高仓储管理的准确性和效率。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仓储设施与设备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屈臣氏采用先进的ERP系统进行库存管理，实现了实时库存更新和订单处理。同时，公司还建立了完善的库存控制机制，通过定期盘点、安全库存设定等措施，确保库存准确性。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屈臣氏在仓储管理方面实现了高度信息化，通过引入WMS（仓库管理系统）、TMS（运输管理系统）等信息系统，实现了仓储、配送等环节的信息化管理和优化。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库存管理及信息化程度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00" r="19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随着人力成本的上升，屈臣氏在仓储环节也面临着人力成本的压力。为降低人力成本，公司正在积极推广自动化和智能化设备，减少人工操作。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随着城市地价的上涨，仓库租金也在不断攀升。此外，仓库的运营成本包括设备维护、能源消耗等也是一笔不小的开支。为降低租金和运营成本，屈臣氏正在寻求更合理的仓库布局和绿色节能技术。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租金及运营成本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仓储成本分析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屈臣氏配送现状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13" r="25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配送中心布局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屈臣氏在全国范围内设有多个配送中心，以支持其广泛的门店网络。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屈臣氏的配送网络覆盖城市和乡村地区，确保产品能够及时送达各个门店。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配送网络及覆盖范围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配送模式及运作流程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配送模式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屈臣氏采用集中配送模式，即由配送中心统一向各个门店配送商品。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运作流程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配送中心接收订单、拣货、打包、发货，通过运输公司送至门店，门店收货并上架销售。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配送效率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屈臣氏通过优化配送路线和采用先进的物流技术，提高了配送效率，缩短了商品从配送中心到门店的时间。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屈臣氏建立了严格的订单处理流程，确保订单信息的准确性和完整性，减少了配送过程中的错误和延误。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配送效率与准确性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包括运输公司的运费、保险费等，是配送成本的主要组成部分。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包括拣货、打包、发货等环节的劳动力成本。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包括包装材料、设备折旧等费用。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配送成本分析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https://d.book118.com/767200103041006041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2024-09-14T00:03:04.653</cp:lastPrinted>
  <dcterms:created xsi:type="dcterms:W3CDTF">2024-09-13T16:03:04Z</dcterms:created>
  <dcterms:modified xsi:type="dcterms:W3CDTF">2024-09-13T16:03:06Z</dcterms:modified>
</cp:coreProperties>
</file>