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552D6-3767-4F24-9D02-CF3D8D622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D3005-89CE-4795-9D31-986B76E3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C82CC-40C9-4E90-956D-9C12169B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8B148-B77A-42D6-BEF8-A17F366C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FBDD8-B361-4F88-8754-19B98DEBC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2CCE9-33C2-4AB9-9546-2157FC42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94EF8F-D880-4D8B-B8BF-2C643F29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AB16C-FC35-47E5-9A39-D9C2BF4BF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F32FC-388B-4496-9F45-1943F6DB4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3AB03-CF42-4686-A01D-45CECE11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3C728-C37D-457C-ACD1-4CBF16586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20016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内部审计——十大理念\n## 1.现代内部审计概述及重要性\n### 1.1内部审计的定义与目标\n### 1.2内部审计在组织中的作用\n### 1.3现代内部审计的发展趋势\n## 2.十大理念之一：风险管理\n### 2.1风险管理的定义与目标\n### 2.2内部审计在风险管理中的作用\n### 2.3风险管理审计的实践案例\n## 3.十大理念之二：内部控制\n### 3.1内部控制的定义与目标\n### 3.2内部审计在内部控制中的作用\n### 3.3内部控制审计的实践案例\n## 4.十大理念之三：合规性\n### 4.1合规性的定义与目标\n### 4.2内部审计在合规性管理中的作用\n### 4.3合规性审计的实践案例\n## 5.十大理念之四：价值链审计\n### 5.1价值链审计的定义与目标\n### 5.2内部审计在价值链审计中的作用\n### 5.3价值链审计的实践案例\n## 6.十大理念之五：数据驱动审计\n### 6.1数据驱动审计的定义与目标\n### 6.2内部审计在数据驱动审计中的作用\n### 6.3数据驱动审计的实践案例\n## 7.十大理念之六：持续监控\n### 7.1持续监控的定义与目标\n### 7.2内部审计在持续监控中的作用\n### 7.3持续监控的实践案例\n## 8.十大理念之七：风险管理框架\n### 8.1风险管理框架的定义与目标\n### 8.2内部审计在风险管理框架中的作用\n### 8.3风险管理框架的实践案例\n## 9.十大理念之八：组织治理\n### 9.1组织治理的定义与目标\n### 9.2内部审计在组织治理中的作用\n### 9.3组织治理审计的实践案例\n## 10.十大理念之九：企业文化\n### 10.1企业文化的定义与目标\n### 10.2内部审计在企业文化中的作用\n### 10.3企业文化审计的实践案例\n## 11.十大理念之十：持续发展\n### 11.1持续发展的定义与目标\n### 11.2内部审计在持续发展中的作用\n### 11.3持续发展审计的实践案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现代内部审计——十大理念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现代内部审计概述及重要性</a:t>
            </a:r>
            <a:endParaRPr/>
          </a:p>
        </p:txBody>
      </p:sp>
      <p:sp>
        <p:nvSpPr>
          <p:cNvPr id="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内部审计是一种独立、客观的确认和咨询活动</a:t>
                </a:r>
                <a:endParaRPr/>
              </a:p>
            </p:txBody>
          </p:sp>
          <p:sp>
            <p:nvSpPr>
              <p:cNvPr id="1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对组织内部控制、风险管理和治理过程进行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，帮助组织实现目标</a:t>
                </a:r>
                <a:endParaRPr/>
              </a:p>
            </p:txBody>
          </p:sp>
          <p:sp>
            <p:nvSpPr>
              <p:cNvPr id="1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内部审计的目标</a:t>
                </a:r>
                <a:endParaRPr/>
              </a:p>
            </p:txBody>
          </p:sp>
          <p:sp>
            <p:nvSpPr>
              <p:cNvPr id="1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组织实现其目标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组织的运营效率和效果</a:t>
                </a:r>
                <a:endParaRPr/>
              </a:p>
            </p:txBody>
          </p:sp>
          <p:sp>
            <p:nvSpPr>
              <p:cNvPr id="1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内部审计的定义与目标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内部审计在组织中的作用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内部审计对组织的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内部控制，降低组织风险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行为，提高组织声誉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为组织提供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独立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的确认和咨询，帮助组织实现目标</a:t>
            </a:r>
            <a:endParaRPr/>
          </a:p>
        </p:txBody>
      </p:sp>
      <p:pic>
        <p:nvPicPr>
          <p:cNvPr id="20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现代内部审计的发展趋势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内部审计逐渐从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的财务审计向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的内部审计转变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内部控制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组织治理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等多元化领域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数据驱动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等先进方法和技术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更加注重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增值服务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改进建议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的提供</a:t>
            </a:r>
            <a:endParaRPr/>
          </a:p>
        </p:txBody>
      </p:sp>
      <p:cxnSp>
        <p:nvCxnSpPr>
          <p:cNvPr id="24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十大理念之一：风险管理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风险管理是一种系统、持续的过程，旨在识别、评估和管理组织面临的风险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其目标，保护组织的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风险管理的主要目标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组织面临的风险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风险应对策略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，降低风险对组织的影响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风险应对措施的有效性，持续改进风险管理过程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风险管理的定义与目标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内部审计在风险管理中的作用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内部审计对风险管理具有重要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对风险管理过程进行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，确保其有效性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建议和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解决方案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，帮助组织优化风险管理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，确保风险应对措施的有效实施</a:t>
            </a:r>
            <a:endParaRPr/>
          </a:p>
        </p:txBody>
      </p:sp>
      <p:cxnSp>
        <p:nvCxnSpPr>
          <p:cNvPr id="26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风险管理审计的实践案例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某公司在遭遇自然灾害后，内部审计发现其风险管理体系存在漏洞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风险识别和评估不足，导致灾害发生时损失严重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风险应对措施不完善，灾害发生后恢复缓慢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内部审计提出改进建议，包括加强风险识别和评估、完善风险应对措施等</a:t>
            </a:r>
            <a:endParaRPr/>
          </a:p>
        </p:txBody>
      </p:sp>
      <p:cxnSp>
        <p:nvCxnSpPr>
          <p:cNvPr id="27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十大理念之二：内部控制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内部控制是一种系统、相互关联的过程，旨在为实现组织目标提供合理保证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信息和沟通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等五个要素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发现和纠正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错误和舞弊行为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内部控制的主要目标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组织的资产安全和完整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组织的运营效率和效果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内部控制的定义与目标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内部审计在内部控制中的作用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内部审计对内部控制具有重要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对内部控制过程进行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，确保其有效性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建议和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解决方案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，帮助组织优化内部控制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，确保内部控制措施的有效实施</a:t>
            </a:r>
            <a:endParaRPr/>
          </a:p>
        </p:txBody>
      </p:sp>
      <p:pic>
        <p:nvPicPr>
          <p:cNvPr id="2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内部控制审计的实践案例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某公司在内部审计中发现其内部控制存在缺陷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控制环境不完善，导致员工舞弊行为频发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风险评估不足，未能及时发现和应对潜在风险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内部审计提出改进建议，包括加强控制环境、完善风险评估机制等</a:t>
            </a:r>
            <a:endParaRPr/>
          </a:p>
        </p:txBody>
      </p:sp>
      <p:cxnSp>
        <p:nvCxnSpPr>
          <p:cNvPr id="2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十大理念之三：合规性</a:t>
            </a:r>
            <a:endParaRPr/>
          </a:p>
        </p:txBody>
      </p:sp>
      <p:sp>
        <p:nvSpPr>
          <p:cNvPr id="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合规性是指组织遵守法律法规、行业准则和内部政策等规定的能力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法律诉讼和罚款，保护组织的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合规性的主要目标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组织遵守相关法律法规和内部政策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组织面临的法律风险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组织的声誉和公众信任度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合规性的定义与目标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内部审计在合规性管理中的作用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内部审计对合规性管理具有重要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对合规性过程进行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，确保其有效性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建议和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解决方案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，帮助组织优化合规性管理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，确保合规性措施的有效实施</a:t>
            </a:r>
            <a:endParaRPr/>
          </a:p>
        </p:txBody>
      </p:sp>
      <p:cxnSp>
        <p:nvCxnSpPr>
          <p:cNvPr id="4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合规性审计的实践案例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某公司在内部审计中发现其合规性存在不足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未遵守行业准则，导致竞争对手举报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未严格执行内部政策，导致员工不满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内部审计提出改进建议，包括加强合规性培训、完善内部政策等</a:t>
            </a:r>
            <a:endParaRPr/>
          </a:p>
        </p:txBody>
      </p:sp>
      <p:cxnSp>
        <p:nvCxnSpPr>
          <p:cNvPr id="4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十大理念之四：价值链审计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价值链审计是一种系统性、全面的审计方法，关注组织价值链各个环节的价值创造和增值过程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运营效率和效果，降低成本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持续发展</a:t>
                </a:r>
                <a:endParaRPr/>
              </a:p>
            </p:txBody>
          </p:sp>
        </p:grpSp>
        <p:grpSp>
          <p:nvGrpSpPr>
            <p:cNvPr id="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价值链审计的主要目标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组织价值链各个环节的价值创造和增值能力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价值链中的低效和浪费环节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价值链配置，提高组织整体竞争力</a:t>
                </a:r>
                <a:endParaRPr/>
              </a:p>
            </p:txBody>
          </p: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价值链审计的定义与目标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内部审计在价值链审计中的作用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内部审计对价值链审计具有重要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对价值链过程进行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，确保其有效性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建议和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解决方案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，帮助组织优化价值链配置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，确保价值链措施的有效实施</a:t>
            </a:r>
            <a:endParaRPr/>
          </a:p>
        </p:txBody>
      </p:sp>
      <p:cxnSp>
        <p:nvCxnSpPr>
          <p:cNvPr id="6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价值链审计的实践案例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某公司在内部审计中发现其价值链存在低效环节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生产环节存在浪费，导致成本增加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销售渠道单一，导致市场份额下滑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内部审计提出改进建议，包括优化生产流程、拓展销售渠道等</a:t>
            </a:r>
            <a:endParaRPr/>
          </a:p>
        </p:txBody>
      </p:sp>
      <p:cxnSp>
        <p:nvCxnSpPr>
          <p:cNvPr id="7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十大理念之五：数据驱动审计</a:t>
            </a:r>
            <a:endParaRPr/>
          </a:p>
        </p:txBody>
      </p:sp>
      <p:sp>
        <p:nvSpPr>
          <p:cNvPr id="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06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数据驱动审计是一种基于数据的审计方法，通过对大量数据进行分析和挖掘，发现问题和改进机会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决策效率和效果，实现数据驱动决策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持续发展</a:t>
                </a:r>
                <a:endParaRPr/>
              </a:p>
            </p:txBody>
          </p:sp>
        </p:grpSp>
        <p:grpSp>
          <p:nvGrpSpPr>
            <p:cNvPr id="8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数据驱动审计的主要目标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数据中的有价值信息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组织运营中的问题和低效环节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组织决策过程，提高组织整体竞争力</a:t>
                </a:r>
                <a:endParaRPr/>
              </a:p>
            </p:txBody>
          </p:sp>
        </p:grpSp>
      </p:grp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数据驱动审计的定义与目标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https://d.book118.com/767200160003006046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现代内部审计——十大理念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2024-09-20T23:13:09.190</cp:lastPrinted>
  <dcterms:created xsi:type="dcterms:W3CDTF">2024-09-20T15:13:09Z</dcterms:created>
  <dcterms:modified xsi:type="dcterms:W3CDTF">2024-09-20T15:13:11Z</dcterms:modified>
</cp:coreProperties>
</file>