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4E724-FF44-464A-89EB-3D9B0494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28BB1-66A9-42C2-B404-5C1E6683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9E17B-08E2-415E-B3FB-50D03662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AAAEA-F788-45F6-9ECB-19E2EFC7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DF914-9157-4E83-BB15-D207B6E3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3969D-BEC6-4741-A170-0FE4983D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27F6C-5D2F-4B6D-9BD8-4BF580CB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0FBD-8F36-425A-BEFB-DA9962D7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007C6-37D4-4888-8351-358E64BE5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8F3E-55F1-46D5-A05B-8D228CAA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79A3F-35EB-449D-A5A9-50E35859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201034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办公室管理与文秘工作课件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文秘工作实务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办公室管理与文秘工作的发展趋势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23" r="35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办公室管理是指对办公室内各项工作进行计划、组织、领导、协调、控制和监督，以达到高效、有序地实现组织目标的过程。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系统性、规范性、专业性、服务性、创新性。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良好的办公室管理能够优化工作流程，提高工作效率，减少资源浪费。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有效的办公室管理能够为组织提供稳定、高效的工作环境，促进组织长期发展。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规范的办公室管理能够展示组织的良好形象，提升组织的知名度和美誉度。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从早期的办公管理到现代的信息化、智能化办公管理，办公室管理经历了漫长的发展历程。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随着科技的不断进步，未来的办公室管理将更加注重数字化、智能化、人性化、环保化等方面的发展。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办公室管理的历史与发展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办公室管理应注重提高工作效率，通过合理规划工作流程、优化资源配置和加强团队协作，实现工作的高效运转。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73" r="164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79" r="250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遵循标准和流程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办公室管理应遵循一定的规范和标准，确保各项工作按照既定的流程进行，以提高工作的规范性和准确性。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保护机密信息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办公室管理应注重保护机密信息，采取有效的保密措施，防止信息泄露和不当使用，确保公司利益不受损害。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https://d.book118.com/767201034060006026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2024-08-31T11:56:24.838</cp:lastPrinted>
  <dcterms:created xsi:type="dcterms:W3CDTF">2024-08-31T03:56:24Z</dcterms:created>
  <dcterms:modified xsi:type="dcterms:W3CDTF">2024-08-31T03:56:26Z</dcterms:modified>
</cp:coreProperties>
</file>