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8515F-0C3C-4C2F-86FD-1307312B1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D235B-0176-4B37-881C-2282D8C9E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1137E-CA02-4417-8C43-DC7BF9736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7D504-115F-4E13-AC79-B9C4AA91E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41546B-B89B-43E5-8DAA-266A717D7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471D57-AA80-48DF-B6CC-2006EE2E9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F45255-7EE6-4FAC-AECF-313FE5E94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FE9E1-864E-47EA-9916-1768ACB54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36EB9-9C7F-4AC1-AB48-15CBB2AE1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DC980-6B25-40A2-80B9-20D2C1CF4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229A8-57B3-4F4E-A516-9B0941244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2011210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文化对人的影响：优秀案例解析\n## 1.文化对人影响的概述\n### 1.1文化的定义及其重要性\n### 1.2文化对人影响的途径与方式\n### 1.3文化对人影响的积极与消极方面\n## 2.优秀文化的塑造与传承\n### 2.1优秀文化的特点及其价值\n### 2.2优秀文化的传播与普及\n### 2.3优秀文化的创新与发展\n## 3.优秀文化对人影响的优秀案例\n### 3.1优秀企业文化对员工的凝聚力\n### 3.2优秀家庭教育对孩子成长的促进作用\n### 3.3优秀社会文化对公民价值观的引导作用\n## 4.如何利用优秀文化提升个人素质\n### 4.1学习优秀文化的途径与方法\n### 4.2将优秀文化融入日常生活与实践\n### 4.3与他人分享优秀文化，共同提升素质\n## 5.优秀文化在现代社会的重要性\n### 5.1现代社会对优秀文化的需求与挑战\n### 5.2优秀文化在社会治理与道德建设中的作用\n### 5.3优秀文化与人类命运共同体的关系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文化对人的影响：优秀案例解析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文化对人影响的概述</a:t>
            </a:r>
            <a:endParaRPr/>
          </a:p>
        </p:txBody>
      </p:sp>
      <p:sp>
        <p:nvSpPr>
          <p:cNvPr id="1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文化的定义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文化是人类社会在长期发展过程中形成的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的总和。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文化包括物质文化、制度文化和精神文化三个层面。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时代性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文化的重要性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文化是一个国家、一个民族的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精神纽带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，是民族认同感和归属感的源泉。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文化对个体的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行为模式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产生深远影响。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文化是社会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进步发展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的重要基础。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文化的定义及其重要性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：家庭是文化的传播者和传承者，家庭教育对孩子的成长和价值观形成具有重要作用。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：学校教育是文化传播和普及的重要途径，通过课堂教学、课外活动等方式影响学生的世界观、人生观和价值观。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：社会文化包括传统文化、现代文化、外来文化等多种文化形态，通过传媒、社交活动等多种方式影响个体的生活方式和价值观。</a:t>
                </a:r>
                <a:endParaRPr/>
              </a:p>
            </p:txBody>
          </p:sp>
          <p:sp>
            <p:nvSpPr>
              <p:cNvPr id="19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文化对人影响的途径</a:t>
                </a:r>
                <a:endParaRPr/>
              </a:p>
            </p:txBody>
          </p:sp>
          <p:sp>
            <p:nvSpPr>
              <p:cNvPr id="19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潜移默化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：文化通过日常生活中的点滴渗透，使个体在不知不觉中接受文化的熏陶和影响。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教育引导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：通过家庭教育、学校教育等正式渠道，对个体进行文化教育和引导，使其形成符合社会主流价值观的思维方式。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模仿学习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：个体在成长过程中，通过观察和模仿他人，学习一定的文化行为和习惯。</a:t>
                </a:r>
                <a:endParaRPr/>
              </a:p>
            </p:txBody>
          </p:sp>
          <p:sp>
            <p:nvSpPr>
              <p:cNvPr id="19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文化对人影响的方式</a:t>
                </a:r>
                <a:endParaRPr/>
              </a:p>
            </p:txBody>
          </p:sp>
          <p:sp>
            <p:nvSpPr>
              <p:cNvPr id="19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文化对人影响的途径与方式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文化对人影响的积极方面</a:t>
                </a:r>
                <a:endParaRPr/>
              </a:p>
            </p:txBody>
          </p:sp>
          <p:sp>
            <p:nvSpPr>
              <p:cNvPr id="20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培养民族精神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：文化可以传承和弘扬民族的优秀传统，培养民族自豪感和凝聚力。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塑造个人品格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：文化对个体的价值观、道德观和审美观产生积极影响，有助于塑造完善的个人品格。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：优秀文化有助于形成和谐的社会氛围，促进社会的稳定和进步。</a:t>
                </a:r>
                <a:endParaRPr/>
              </a:p>
            </p:txBody>
          </p:sp>
        </p:grpSp>
        <p:grpSp>
          <p:nvGrpSpPr>
            <p:cNvPr id="20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文化对人影响的消极方面</a:t>
                </a:r>
                <a:endParaRPr/>
              </a:p>
            </p:txBody>
          </p:sp>
          <p:sp>
            <p:nvSpPr>
              <p:cNvPr id="2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文化冲突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：不同文化背景下的个体在交流过程中可能出现文化冲突，导致误解和矛盾。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文化保守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：过分强调传统文化，可能导致个体思维保守，缺乏创新和进取精神。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文化堕落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：部分文化产品和服务宣扬低俗、恶俗的内容，可能对个体产生消极影响，导致道德沦丧和价值观扭曲。</a:t>
                </a:r>
                <a:endParaRPr/>
              </a:p>
            </p:txBody>
          </p:sp>
          <p:sp>
            <p:nvSpPr>
              <p:cNvPr id="21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文化对人影响的积极与消极方面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优秀文化的塑造与传承</a:t>
            </a:r>
            <a:endParaRPr/>
          </a:p>
        </p:txBody>
      </p:sp>
      <p:sp>
        <p:nvSpPr>
          <p:cNvPr id="21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：优秀文化具有时代性，能够反映社会发展的方向和趋势，引领社会进步。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：优秀文化具有鲜明的民族特色，体现民族的智慧和精神。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：优秀文化具有包容性和开放性，能够吸收其他文化的优点，不断丰富和发展自己。</a:t>
                </a:r>
                <a:endParaRPr/>
              </a:p>
            </p:txBody>
          </p:sp>
          <p:sp>
            <p:nvSpPr>
              <p:cNvPr id="22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优秀文化的特点</a:t>
                </a:r>
                <a:endParaRPr/>
              </a:p>
            </p:txBody>
          </p:sp>
          <p:sp>
            <p:nvSpPr>
              <p:cNvPr id="22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精神引领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：优秀文化为个体提供精神指引，帮助其形成正确的价值观和人生观。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：优秀文化包含丰富的道德规范和伦理观念，对个体的道德行为产生约束和引导作用。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创造力激发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：优秀文化激发个体的创新意识和创造力，为社会发展提供源源不断的动力。</a:t>
                </a:r>
                <a:endParaRPr/>
              </a:p>
            </p:txBody>
          </p:sp>
          <p:sp>
            <p:nvSpPr>
              <p:cNvPr id="22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优秀文化的价值</a:t>
                </a:r>
                <a:endParaRPr/>
              </a:p>
            </p:txBody>
          </p:sp>
          <p:sp>
            <p:nvSpPr>
              <p:cNvPr id="23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优秀文化的特点及其价值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优秀文化的传播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：家长通过言传身教，将优秀的家庭文化传递给下一代。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：学校通过课程设置、课外活动等方式，普及和传承优秀文化。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社会传媒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：利用报纸、电视、网络等传媒工具，宣传优秀文化的理念和价值观。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优秀文化的普及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：通过开展普及教育，使更多人了解和接触优秀文化。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：组织各类社区活动，将优秀文化融入人们的日常生活。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：通过国际文化交流，向世界展示优秀文化的魅力，增进不同文化之间的理解和友谊。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优秀文化的传播与普及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优秀文化的创新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继承传统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：在继承优秀传统文化的基础上，进行创新发展。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吸收外来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：吸收其他文化的优点，与本土文化相结合，形成新的优秀文化。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与时俱进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：紧跟时代步伐，反映社会发展的需求和趋势。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优秀文化的发展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：政府制定相关政策，支持和扶持优秀文化的发展。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市场推动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：通过市场机制，推动优秀文化产品和服务的生产和传播。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：培养优秀文化人才，为优秀文化的创新和发展提供人才保障。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优秀文化的创新与发展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优秀文化对人影响的优秀案例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优秀企业文化的内涵</a:t>
                </a:r>
                <a:endParaRPr/>
              </a:p>
            </p:txBody>
          </p:sp>
          <p:sp>
            <p:nvSpPr>
              <p:cNvPr id="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尊重和关爱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：尊重员工的价值和尊严，关心员工的成长和发展。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公平公正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：建立公平公正的激励机制和管理制度，让每个员工都能发挥自己的潜能。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创新和发展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：鼓励员工创新，为员工提供发展的空间和平台。</a:t>
                </a:r>
                <a:endParaRPr/>
              </a:p>
            </p:txBody>
          </p:sp>
        </p:grpSp>
        <p:grpSp>
          <p:nvGrpSpPr>
            <p:cNvPr id="2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优秀企业文化对员工的影响</a:t>
                </a:r>
                <a:endParaRPr/>
              </a:p>
            </p:txBody>
          </p:sp>
          <p:sp>
            <p:nvSpPr>
              <p:cNvPr id="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：优秀的企业文化有助于提高员工的工作满意度和忠诚度。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增强团队凝聚力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：优秀的企业文化能够增强团队凝聚力，提高团队协作效率。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提升企业竞争力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：优秀的企业文化有助于提升企业的整体竞争力，实现企业的可持续发展。</a:t>
                </a:r>
                <a:endParaRPr/>
              </a:p>
            </p:txBody>
          </p:sp>
          <p:sp>
            <p:nvSpPr>
              <p:cNvPr id="2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优秀企业文化对员工的凝聚力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https://d.book118.com/767201121002006046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文化对人的影响：优秀案例解析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2024-09-20T22:48:51.407</cp:lastPrinted>
  <dcterms:created xsi:type="dcterms:W3CDTF">2024-09-20T14:48:51Z</dcterms:created>
  <dcterms:modified xsi:type="dcterms:W3CDTF">2024-09-20T14:48:53Z</dcterms:modified>
</cp:coreProperties>
</file>