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06595-9632-4BA6-BEBA-0FACE52E1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DCF68-B4A0-416C-9BD5-2222596A6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C216E-9F73-4A44-9D68-0026A24D0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05CCE-2082-4125-8689-5F52266C6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C00115-DE7D-435E-ACD8-7CD10C445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3666E3-BD9A-47CA-B671-EE3E530B5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0B32B0-E262-45C7-99CA-967A102A2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20E36-C79C-4151-A575-C9FF722BC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49E83-048D-4ACD-BD96-BCA605898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6308E-0127-4C5F-B338-C4838EADF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ADA36-1EBD-4DB9-AC6A-A0D33C589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01011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质量管理体系的质量成本与效益分析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质量成本概念及分类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质量效益概念及分类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质量成本与效益关系分析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质量管理体系对质量成本与效益的影响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质量成本与效益的实证分析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提高质量管理水平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通过对质量成本的分析，发现质量管理体系中存在的问题，进而改进和优化，提高质量管理水平。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降低质量成本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通过分析和控制质量成本，降低产品的不良率和维修率，减少质量损失，提高企业的经济效益。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优化质量管理体系，提高产品质量和客户满意度，增强企业在市场中的竞争力。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质量效益评估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从产品质量提升、客户满意度提高、市场份额扩大等方面评估质量管理体系的效益。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针对质量管理体系中存在的问题，提出改进措施和建议，进一步优化质量管理体系。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结合具体案例，分析质量管理体系在降低成本、提高效益方面的作用。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质量成本构成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包括预防成本、鉴定成本、内部损失成本和外部损失成本等方面的分析。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质量成本概念及分类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质量策划费用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为制定质量计划、目标、策略等而进行的调研、分析、咨询等费用。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质量培训费用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为提高员工质量意识和技能而进行的培训、教育等费用。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质量改进措施费用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为改进产品或服务质量而采取的措施，如研发新的质量控制方法、引入新的设备等费用。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预防成本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质量检验费用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对产品或服务进行检验、测试、评估等费用，以确保其符合质量标准。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质量审核费用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对质量管理体系进行审核、评估等费用，以确保其有效性和一致性。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质量认证费用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为获得质量认证而支付的费用，如ISO 9001认证等。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鉴定成本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417" r="10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质量事故处理费用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因质量问题导致的事故、投诉等处理费用，如赔偿、维修等。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废品损失费用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因产品或服务不符合质量标准而导致的废品、返工、返修等费用。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停工损失费用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因质量问题导致的生产线停工、设备故障等费用。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内部损失成本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保修费用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因产品或服务质量问题而在保修期内提供的免费维修、更换等费用。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折扣与赔偿费用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因质量问题而给予客户的折扣、赔偿等费用。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退货损失费用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因产品或服务质量问题而导致的退货、换货等费用。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外部损失成本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质量效益概念及分类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通过减少返工、废品和检验等环节，降低生产成本。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增加销售额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提高产品质量和客户满意度，增加市场份额和销售额。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优化生产流程，提高生产效率和设备利用率。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直接经济效益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优质产品有助于提升品牌形象和知名度。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在激烈的市场竞争中，高质量产品更容易获得竞争优势。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增强竞争优势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质量管理体系鼓励企业持续改进和创新，推动企业不断发展。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间接经济效益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提供安全、可靠的产品，保障消费者利益。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保障消费者利益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优质产品符合环保、节能等要求，有利于可持续发展。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企业的质量提升可以带动整个行业或地区的质量水平提升，从而提高社会效益。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提高社会效益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质量成本与效益关系分析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https://d.book118.com/768001011036006025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2024-09-01T19:47:06.228</cp:lastPrinted>
  <dcterms:created xsi:type="dcterms:W3CDTF">2024-09-01T11:47:06Z</dcterms:created>
  <dcterms:modified xsi:type="dcterms:W3CDTF">2024-09-01T11:47:08Z</dcterms:modified>
</cp:coreProperties>
</file>