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54512-EBE1-4004-8094-AB357DA7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72E27-8AD4-4885-AE5C-431EC0AB5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8D331-8E63-4C59-8015-DCBD8E4DE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0AEDE-86F6-4537-B185-04432F85D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18CE9-7BA0-444A-81A7-3021B7162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EBEEB-CE34-43F5-87CE-DF01373AD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2828D-0778-4138-A25C-0B8B1D1C4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59D28-B71C-40CC-A7E0-3661118A1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E3E67-73BA-4C3A-BB73-F0888CA7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34C5D-A30B-422D-8533-1ABFDF8E8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E5729-5570-47AC-B173-53E47571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1060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2024年金融行业最新培训资料全面解读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金融行业核心技能与知识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金融行业前沿技术及应用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金融行业实战案例分享与解析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金融行业职业素养提升与团队建设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总结与展望：把握机遇，迎接挑战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金融行业现状及发展趋势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随着全球化进程加速，国际金融市场日益融合，跨境资本流动频繁。主要国际金融中心如纽约、伦敦、东京等市场规模不断扩大，金融产品创新层出不穷。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国内金融市场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我国金融市场发展迅速，已形成了包括货币市场、资本市场、外汇市场、黄金市场等在内的多层次金融市场体系。市场规模不断扩大，参与主体日益多元化。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国内外金融市场概况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大数据、云计算、人工智能等技术的广泛应用正在深刻改变金融行业的服务模式、业务流程和风险管理等方面。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技术创新推动金融变革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金融科技的应用使得金融服务更加便捷、高效，降低了交易成本，提高了金融服务的普惠性。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金融科技提升金融服务效率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随着金融科技的发展，新型金融风险如网络安全风险、数据泄露风险等不断涌现，对金融行业的风险管理提出了新的挑战。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金融科技带来新的金融风险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金融科技对金融行业影响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未来金融行业发展预测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金融与科技深度融合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未来金融行业将继续加大科技投入，推动金融与科技深度融合，提升金融服务的智能化、个性化水平。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金融服务实体经济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金融行业将更加注重服务实体经济，加大对小微企业、乡村振兴等领域的支持力度，推动经济高质量发展。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金融监管趋严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为防范金融风险，保障金融稳定，未来金融监管将持续趋严，加强对金融机构的监管力度，推动金融行业规范发展。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金融行业核心技能与知识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掌握现代投资组合理论、资本资产定价模型（CAPM）、套利定价理论（APT）等，以及基本面分析和技术分析等方法。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投资理论与分析方法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熟悉各类风险识别、评估和管理工具，如风险价值（VaR）、压力测试、情景分析等，以及针对不同风险类型的管理策略。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了解不同资产类别的特性、风险和收益特征，掌握资产配置方法和投资策略制定，如战略性资产配置（SAA）和战术性资产配置（TAA）。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资产配置与投资策略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投资分析与风险管理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金融产品基础知识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熟悉股票、债券、期货、期权、外汇等基础金融产品的交易规则、定价原理和风险管理。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结构化产品与衍生工具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了解结构化产品的设计原理、定价和风险管理，如利率掉期、信用违约掉期（CDS）等衍生工具的应用。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金融创新与金融科技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关注金融科技创新动态，如区块链、人工智能等技术在金融产品设计中的应用，以及数字货币、智能合约等新兴领域的发展。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金融产品设计与创新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金融市场监管体系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了解国内外金融市场监管体系、监管机构及其职责，如中国证券监督管理委员会（CSRC）、美国证券交易委员会（SEC）等。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熟悉金融行业相关法律法规、监管政策和合规要求，如反洗钱（AML）、反恐怖融资（CFT）、内幕交易防范等。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金融机构内部控制与风险管理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了解金融机构内部控制原则、风险管理框架和内部审计要求，以及巴塞尔协议等国际金融监管标准。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金融市场监管与合规要求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金融行业前沿技术及应用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基于机器学习算法，为客户提供个性化的投资建议和资产配置方案。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利用人工智能技术识别、评估和监控各种金融风险，提高风险管理效率。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292" r="2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通过智能语音应答、智能客服等技术，提升客户服务的响应速度和满意度。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人工智能在金融领域应用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区块链技术为数字货币提供了去中心化、安全可靠的交易环境。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数字货币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证券发行与交易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区块链技术可确保供应链金融交易数据的透明度和不可篡改性，降低融资风险。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区块链技术可简化证券发行和交易流程，提高市场效率和透明度。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区块链技术在金融领域应用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https://d.book118.com/768001060057006034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2024-09-12T20:42:11.953</cp:lastPrinted>
  <dcterms:created xsi:type="dcterms:W3CDTF">2024-09-12T12:42:11Z</dcterms:created>
  <dcterms:modified xsi:type="dcterms:W3CDTF">2024-09-12T12:42:14Z</dcterms:modified>
</cp:coreProperties>
</file>