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B3303-1FDE-481D-A8AA-D9920AD4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DFC93-7CF8-4498-AF54-9B4A8905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5B36A-1CB3-4CC8-A96F-5CA71534C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CE8D8-EEF3-4D07-BF33-C752EBC39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D955E-5D48-4AC6-856F-465586DA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0D2B2-AE1A-4425-A00A-0C86B61C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91B47-E617-4B85-98C4-F64F4093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0BDD4-8B2D-465E-BEB7-ED5CEC67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19B25-AD05-48DD-975E-E3A00FCD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D29EE-D0F8-4824-BA4E-CE8D892C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CA1DE-8054-43E8-AD85-4969B179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112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0.健康管理追求内心平和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社交健康管理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环境健康管理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健康风险评估与干预策略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健康管理是指通过科学的方法和手段，对个人或群体的健康进行全面监测、分析、评估、提供健康咨询和指导，以及对健康危险因素进行干预的全过程。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随着现代社会生活节奏的加快和工作压力的增大，人们的健康问题日益突出。健康管理能够帮助个人和群体更好地了解自身健康状况，及时发现并控制健康危险因素，从而保持身心健康，提高生活质量。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226" r="62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健康管理的目标是促进个人或群体的健康，预防和控制疾病的发生和发展，提高生命质量。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健康管理遵循以下原则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根据每个人的年龄、性别、职业、生活方式等制定个性化的健康管理方案。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健康管理涉及生理、心理、社会适应等多个方面，需要全面考虑。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健康管理方案应具有可操作性，方便个人或群体实施。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长期性原则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健康管理是一个长期的过程，需要持续进行监测和干预。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234" r="82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16" r="3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健康管理在现代社会中的应用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企业员工健康管理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企业可以通过健康管理对员工进行全面的健康评估和指导，提高员工身心健康水平，增强企业凝聚力。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社区健康管理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社区可以通过健康管理为居民提供全面的健康服务，促进居民健康水平的提高。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医疗保险与健康管理结合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医疗保险机构可以将健康管理纳入保险服务范畴，通过健康管理降低医疗费用支出，提高保险服务质量。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建议摄入适量的蛋白质、脂肪和碳水化合物，同时保证充足的维生素和矿物质摄入。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均衡膳食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避免过度摄入高热量食物，以维持健康的体重和身体组成。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摄入多种不同种类的食物，以确保获得全面的营养。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合理饮食与营养平衡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如跑步、游泳、骑自行车等，有助于提高心肺功能和代谢水平。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通过举重、俯卧撑等方式增强肌肉力量，提高身体机能。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如瑜伽、普拉提等，有助于提高身体柔韧性和平衡能力。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规律运动与健身计划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建立稳定的睡眠和觉醒时间，有助于调整生物钟和保持精力充沛。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保证每晚7-9小时的睡眠，有助于身体恢复和心理健康。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如熬夜、使用电子设备等，以免影响睡眠质量。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避免不良睡眠习惯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良好作息与充足睡眠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学习和实践有效的情绪调节技巧，如深呼吸、冥想、放松训练等，以缓解紧张和焦虑情绪。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压力应对策略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制定适合自己的压力应对策略，包括积极应对（如寻求支持、解决问题）和消极应对（如暂时回避、接受现实），以减轻压力对身心的影响。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合理安排工作和生活时间，避免过度承载压力，保持良好的工作与生活平衡。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情绪调节与压力应对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积极心态培养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努力调整自己的心态，关注积极的事物和可能性，培养乐观向上的思维习惯。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感恩与满足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学会感恩生活中的美好事物和人际关系，提高对现有生活的满足感和幸福感。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设定可实现的目标，通过自我激励和奖励来增强自信心和积极动力。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积极心态与乐观情绪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https://d.book118.com/768001121053006045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2024-09-25T20:28:37.610</cp:lastPrinted>
  <dcterms:created xsi:type="dcterms:W3CDTF">2024-09-25T12:28:37Z</dcterms:created>
  <dcterms:modified xsi:type="dcterms:W3CDTF">2024-09-25T12:28:39Z</dcterms:modified>
</cp:coreProperties>
</file>