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14123-BB4B-42CE-BFF3-1DF1DD9DD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94248-2A10-4192-905D-257B580E4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980B2-5950-476D-8D45-50EA81712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BBB00-20BD-4B56-B3DA-FB3FE067A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3AAE53-C5C5-405D-96F3-550EA810E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995AAB-28D8-4D1C-B310-FD701351F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059294-B528-440E-BE05-F8077657B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A3406-2F01-413F-8DD7-A62814E7A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13A95-A290-404C-B27A-1108FB04B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1465D-875C-45BB-95E3-8C86648CB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BE64F-E103-4BB5-B2BC-291C5DADD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030100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72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人才引进计划加强人才队伍建设的重要措施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加强人才队伍建设的措施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实施人才引进计划的挑战与对策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00" r="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人才引进计划的意义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为了解决人才短缺和流失问题，人才引进计划成为加强人才队伍建设的重要措施。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社会经济发展对人才的需求日益增长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随着社会经济的快速发展，各行各业对人才的需求不断扩大，人才短缺成为制约发展的重要因素。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人才流失问题严重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由于地域、行业、企业等多方面原因，人才流失问题一直存在，导致人才队伍建设面临困境。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人才是推动经济发展的核心力量，通过人才引进计划吸引优秀人才，能够为企业和社会带来更多的创新和价值。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238" r="1923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企业通过引进高素质、专业化的人才，能够提升自身的核心竞争力，实现可持续发展。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优秀人才的聚集和培养，能够推动社会各个领域的进步和发展，提高国家的综合实力和国际竞争力。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吸引和聚集国内外高层次人才，提升区域人才竞争力，促进经济和社会发展。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坚持需求导向、市场运作、科学评估、动态调整的原则，确保人才引进的质量和效益。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人才引进的途径和方式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途径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通过高校、科研机构、企业、人才市场等途径引进人才。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包括招聘、兼职、项目合作、人才租赁等方式，可根据实际情况选择合适的方式进行引进。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建立科学的人才评价体系，对引进的人才进行绩效评估，确保引进的人才符合组织需求。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及时收集和分析引进人才的反馈意见，对人才引进计划进行调整和优化，提高人才引进的针对性和有效性。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人才引进的评估和反馈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加强人才队伍建设的措施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25" r="28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制定科学的人才引进计划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根据企业发展战略和业务需求，制定有针对性的人才引进计划，明确所需人才的类型、数量和素质要求。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拓宽人才引进渠道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利用多种渠道，如招聘会、猎头公司、社交媒体等，广泛吸引各类优秀人才，提高人才引进的覆盖面。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提高人才筛选的精准度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建立科学的人才评估体系，采用面试、笔试、心理测评等多种手段，全面评估应聘者的能力、素质和潜力，确保引进人才的匹配度和适应性。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提高人才引进的效率和效果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086" b="140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加强人才培养和培训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制定人才培养计划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根据企业发展和人才队伍建设的需要，制定个性化的培养计划，提供系统的专业知识培训和实践技能提升。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建立导师制度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为新进员工安排经验丰富的导师，通过一对一的指导方式，帮助员工快速融入企业，提升工作能力和职业素养。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鼓励员工自我发展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鼓励员工自主参加各类培训和学习，支持员工考取相关证书和资质，提高个人综合素质和竞争力。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实施差异化激励措施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根据员工的不同需求和贡献，制定个性化的薪酬福利方案，提供多元化的奖励措施，激发员工的积极性和创造力。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营造良好的企业文化氛围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倡导尊重知识、尊重人才的企业文化，营造良好的工作氛围，增强员工的归属感和忠诚度。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建立科学的人才评价体系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通过合理的考核机制和评价标准，客观地评估员工的工作表现和业绩，为人才的选拔和使用提供依据。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083" r="5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优化人才使用和激励机制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https://d.book118.com/768003010024006025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2024-09-01T16:13:57.342</cp:lastPrinted>
  <dcterms:created xsi:type="dcterms:W3CDTF">2024-09-01T08:13:57Z</dcterms:created>
  <dcterms:modified xsi:type="dcterms:W3CDTF">2024-09-01T08:13:59Z</dcterms:modified>
</cp:coreProperties>
</file>