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8BC10-AB78-446B-B7C2-146C75A39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19B4F-6FB8-4569-B245-27A38020E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14FB8-B811-42B2-9970-99EE20990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B62CB1-A2F9-46D4-9AAF-020DBE7A8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FE5662-284A-4301-B4C1-39409DBF7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660955-6465-4AC0-A7BA-B0B59B195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EA1856-607B-4ACA-8F79-BB4C0C998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9E8DA8-8E37-46A6-8283-DEA85BEE2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2DCA9F-F3D9-40BF-8F9E-350624512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B4B91-B326-4979-9C48-CA7BEFA86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1B7B1-660D-486D-A1EE-622FDC1A3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04057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目标管理：有目标，还要有工作追踪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目标设定与明确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工作计划制定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工作追踪与监控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目标调整与优化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激励与考核机制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目标设定与明确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制定明确、可衡量目标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清晰性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确保目标是具体、明确的，不含糊其辞，让团队成员能够准确理解。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可衡量性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目标应该具备可量化的标准，以便在后续评估中衡量完成情况。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设定具有一定挑战性的目标，激发团队成员的积极性和创造力。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确保团队目标与组织整体战略保持一致，促进团队协作。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团队目标一致性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750" r="5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个人目标关联性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发展机会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46" r="224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将个人目标与团队目标紧密结合，让成员在实现个人目标的同时，也能为团队目标做出贡献。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设定与团队成员职业发展相关的目标，为他们提供成长和进步的空间。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目标与团队、个人发展关联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Specific（具体…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目标要具体明确，包括时间、数量、质量等方面的要求。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Measurable（…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目标应该是可量化的，有明确的评估标准和数据支持。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Achievable（…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目标要在团队成员的能力范围内，既不过于轻松也不过于困难。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Relevant（相关…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目标与团队和个人的工作职责、业务需求密切相关。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Time-bound（…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设定明确的时间限制，确保目标在规定时间内完成。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目标设定中的SMART原则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工作计划制定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分解目标为具体任务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将目标拆解成具体、可执行的任务，细化到每个人、每个时间段。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任务拆解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任务量化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对任务进行量化处理，设定具体的完成标准和衡量指标。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清晰定义目标，确保团队成员对目标有共同理解。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根据任务的重要性和紧急程度，合理分配任务的优先级。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为每个任务设定明确的开始时间和完成时间，确保任务按计划进行。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时间表制定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根据任务的优先级和时间表，合理分配人力、物力和财力资源。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设定任务优先级和时间表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制定灵活可调整的工作计划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灵活性考虑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预留一定的时间缓冲，以应对可能出现的延误和变化。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可调整性设计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制定工作计划时，考虑到实际情况的变化，设计可调整的方案。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反馈机制建立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建立定期反馈机制，及时收集团队成员的意见和建议，对工作计划进行必要的调整。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工作追踪与监控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实时更新任务进度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通过项目管理工具或电子表格等方式，实时更新和展示任务进度，让团队成员可以清晰地了解项目或任务的当前状态。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任务进度可视化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鼓励团队成员在任务进度更新后，及时进行沟通反馈，分享工作进展、遇到的问题和需要的支持，以便及时调整工作计划。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及时沟通反馈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853" r="1853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量化评估标准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制定明确的评估标准，包括完成的任务数量、质量、时间等方面，以便客观地衡量目标完成情况。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分析结果并调整计划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根据评估结果，分析目标完成情况，总结经验教训，及时调整工作计划和策略，以确保目标的顺利实现。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设定评估周期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根据项目或任务的复杂性和紧急程度，设定合理的评估周期，如每周、每月或每季度进行评估。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283" r="152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定期评估目标完成情况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https://d.book118.com/768004057020006027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2024-09-04T18:19:53.634</cp:lastPrinted>
  <dcterms:created xsi:type="dcterms:W3CDTF">2024-09-04T10:19:53Z</dcterms:created>
  <dcterms:modified xsi:type="dcterms:W3CDTF">2024-09-04T10:19:55Z</dcterms:modified>
</cp:coreProperties>
</file>