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941B-08F4-499E-9F2F-D2945FEC3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9A8BC-3F9C-49A2-A227-691704ED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6FFE0-783D-4843-BFB7-56636A767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62A19-73D2-492D-A371-7201B73B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53DE2-D351-43E2-901A-D5AA2E40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DF854-B9B9-4183-8FB1-1ED28A32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FB928-5623-4D61-BBAF-5EFA1E42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95007-ECEA-4783-B955-ADE2EA8DC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E1E34-57BE-4647-8737-4EA696A4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D1643-3411-4964-8827-020F2A7C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F983B-1C37-406A-A7AA-C6ACD450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392" r:id="rId2"/>
    <p:sldLayoutId id="2147487393" r:id="rId3"/>
    <p:sldLayoutId id="2147487394" r:id="rId4"/>
    <p:sldLayoutId id="2147487395" r:id="rId5"/>
    <p:sldLayoutId id="2147487396" r:id="rId6"/>
    <p:sldLayoutId id="2147487397" r:id="rId7"/>
    <p:sldLayoutId id="2147487398" r:id="rId8"/>
    <p:sldLayoutId id="2147487399" r:id="rId9"/>
    <p:sldLayoutId id="2147487400" r:id="rId10"/>
    <p:sldLayoutId id="214748740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5011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市场营销教学措施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市场营销教学理念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市场营销教学方法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市场营销教学内容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市场营销教学评估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市场营销教学资源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市场营销教学理念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强调实践与理论相结合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理论教学是市场营销教学的基础，只有掌握了理论知识，才能更好地指导实践，提高实践效果。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市场营销教学理念强调实践与理论相结合，旨在培养学生在实践中运用理论知识的能力。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实践环节是市场营销教学中必不可少的一部分，通过实践可以让学生更好地理解理论知识，提高实际操作能力。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市场营销教学理念强调实践与理论相结合，旨在培养出既有理论知识又有实践经验的市场营销人才。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培养学生实际操作能力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角色扮演：让学生扮演市场营销人员，模拟真实场景进行操作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案例教学：引入真实市场营销案例，帮助学生理解理论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实践项目：组织学生进行实际的市场营销项目，提升实践能力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校企合作：与企业合作，为学生提供实习机会，接触真实工作环境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注重创新思维和团队协作</a:t>
            </a:r>
            <a:endParaRPr lang="zh-CN" altLang="en-US"/>
          </a:p>
        </p:txBody>
      </p:sp>
      <p:sp>
        <p:nvSpPr>
          <p:cNvPr id="10491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创新思维：鼓励学生提出新颖的营销策略和想法，培养其独立思考和解决问题的能力。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团队协作：通过小组讨论、案例分析等方式，培养学生的团队合作精神和沟通能力。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实践应用：强调理论知识与实际应用的结合，提高学生的营销实战能力。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跨学科整合：引入其他学科的知识和资源，拓宽学生的视野和思维方式。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8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市场营销教学方法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案例分析法</a:t>
            </a:r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定义：通过分析实际案例来教授市场营销理论和实践的方法。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目的：帮助学生更好地理解市场营销理论，提高实际操作能力。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实施步骤：选择合适案例、学生分析讨论、教师点评指导。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优势：生动形象，能够激发学生的学习兴趣和主动性，培养其分析和解决问题的能力。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角色扮演法</a:t>
            </a:r>
            <a:endParaRPr lang="zh-CN" altLang="en-US"/>
          </a:p>
        </p:txBody>
      </p:sp>
      <p:sp>
        <p:nvSpPr>
          <p:cNvPr id="10493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定义：学生通过扮演市场营销中的不同角色，模拟真实场景进行实践学习的方法。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优势：增强学生学习兴趣和参与度，提高解决实际问题的能力。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实施步骤：选择角色、分配任务、模拟演练、总结反馈。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目的：帮助学生深入理解市场营销理论，提高实际操作能力和团队协作能力。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小组讨论法</a:t>
            </a:r>
            <a:endParaRPr lang="zh-CN" altLang="en-US"/>
          </a:p>
        </p:txBody>
      </p:sp>
      <p:sp>
        <p:nvSpPr>
          <p:cNvPr id="10493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实施步骤：教师将学生分成小组，给出讨论主题，引导学生进行讨论，最后进行总结和评价。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定义：小组讨论法是一种以小组为单位，通过讨论、交流、分享等方式进行学习的教学方法。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特点：小组讨论法能够激发学生的学习兴趣，提高他们的参与度和主动性，促进知识的理解和应用。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应用范围：小组讨论法适用于各种市场营销课程，特别是对于实践性强的内容，如市场调查、消费者行为等。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6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市场营销教学内容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定义：市场调研是了解市场需求、竞争状况和消费者行为的过程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目的：为市场营销策略制定提供依据，帮助企业做出正确的决策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方法：包括问卷调查、访谈、观察等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分析：对收集到的数据进行分析，得出市场趋势、竞争态势等方面的结论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https://d.book118.com/768005011064006037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市场营销教学措施</vt:lpstr>
      <vt:lpstr>目录</vt:lpstr>
      <vt:lpstr>市场营销教学理念</vt:lpstr>
      <vt:lpstr>强调实践与理论相结合</vt:lpstr>
      <vt:lpstr>培养学生实际操作能力</vt:lpstr>
      <vt:lpstr>注重创新思维和团队协作</vt:lpstr>
      <vt:lpstr>市场营销教学方法</vt:lpstr>
      <vt:lpstr>案例分析法</vt:lpstr>
      <vt:lpstr>角色扮演法</vt:lpstr>
      <vt:lpstr>小组讨论法</vt:lpstr>
      <vt:lpstr>市场营销教学内容</vt:lpstr>
      <vt:lpstr>市场调研与分析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2024-09-17T07:58:09.658</cp:lastPrinted>
  <dcterms:created xsi:type="dcterms:W3CDTF">2024-09-16T23:58:09Z</dcterms:created>
  <dcterms:modified xsi:type="dcterms:W3CDTF">2024-09-16T23:58:11Z</dcterms:modified>
</cp:coreProperties>
</file>