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EE638A-37E5-416E-82D9-891FFA5F6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7E93DD-EA9D-4541-8C30-5F18BBB93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B14149-B18A-4BFE-B924-7BF6C7FAB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B4D1C4-FDCC-489D-A49A-9BCC11076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9B2D8E-D4D7-48A1-82A7-9772341DBA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8D2C05-139D-44CB-A2EE-5AF99E5A17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DBD26E-4956-48D2-AB82-6D167DB30E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CB6509-F2D1-4944-BB02-B5286E523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03E174-89C5-421F-A11E-BF6B7E72A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31FD1-283D-4B41-8E07-87C2AB2B5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5C9701-1C86-4CA1-84AC-A46D6242D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0603003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老师最讨厌学生的课件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内容与格式</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课堂使用情况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技术问题</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对学习的影响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对老师的影响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内容与格式</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383" r="2938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255" r="132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964" r="3396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老师期望学生能够深入探讨问题，展现自己的思考和见解，而不是简单地陈述事实或重复课本内容。</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内容过于简单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学生需要在课件中展示自己的分析和论述能力，对主题进行深入探讨，而不仅仅是罗列信息。</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缺乏分析和论述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内容缺乏深度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老师期望课件格式整洁、清晰，易于阅读和理解，不规范的排版会影响课件的可读性和专业性。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学生需要使用统一的字体和颜色，以确保课件的一致性和美观度，避免给老师留下不专业的印象。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格式不规范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字体和颜色不统一</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排版不整齐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41" r="1494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老师期望学生能够独立思考和创作，而不是抄袭他人的成果，缺乏原创性的课件会让老师质疑学生的学术诚信。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抄袭现象严重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学生需要在课件中展现自己的个人见解和思考，而不是人云亦云，缺乏原创性的内容会让老师觉得学生没有真正理解主题。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缺乏个人见解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缺乏原创性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课堂使用情况</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滥用课件指的是学生在课堂上过度依赖课件，缺乏独立思考和参与课堂讨论的能力。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老师在课堂上讲解时，有些学生会一直盯着课件，而不是跟着老师的思路进行思考和学习。这种滥用课件的情况会导致学生无法真正理解课程内容，也无法培养自己的思考能力和表达能力。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38" r="22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滥用课件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031" r="2103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课件内容与课堂无关指的是学生制作的课件中包含大量与课堂主题无关的信息，这些信息可能会分散学生的注意力，影响课堂效果。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有些学生会为了制作课件而制作，将大量与课堂内容无关的图片、视频和文字加入其中，使得课件显得过于花哨和繁琐。这种课件不仅无法帮助学生更好地理解课程内容，反而会干扰学生的学习，降低课堂效率。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课件内容与课堂无关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课件展示方式不当指的是学生在课堂上展示课件时，采用的方式不恰当，可能会影响其他学生的听课效果。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有些学生在展示课件时，会采用过于刺耳的声音或者过亮的屏幕，使得其他学生无法集中注意力。此外，还有一些学生会频繁切换幻灯片，使得学生无法跟上老师的思路和课件的内容。这些不当的展示方式都会影响学生的学习效果，降低课堂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课件展示方式不当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https://d.book118.com/768006030032006025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2024-09-01T18:17:16.186</cp:lastPrinted>
  <dcterms:created xsi:type="dcterms:W3CDTF">2024-09-01T10:17:16Z</dcterms:created>
  <dcterms:modified xsi:type="dcterms:W3CDTF">2024-09-01T10:17:18Z</dcterms:modified>
</cp:coreProperties>
</file>