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3AEDF-1D5E-4C31-9456-BAC81194B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4B2C2-D1B7-4319-B9C6-31C61CF72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1F88C-0074-42BA-8945-C70F977BF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B0AC9-1754-4583-9FE5-B14C0B9A1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749A0C-B30E-483A-8292-6640F66F0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58EE2-001E-4146-B525-00B0A0C01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9EBB0-8E7E-4A88-844E-10E671E83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ED8CE-A6FA-4D01-A5C6-18A54603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4218E-9770-4B1C-9E85-FF538038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EAAF5-8987-4C07-846F-D46C344C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F4180-9CE8-46C9-BAF1-B1E0388F7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0704707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酒店客房部工作总结范文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客房部运营情况分析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客房服务质量评估与改进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创新能力提升及实践成果展示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对客房部的工作进行全面评估，确保各项任务和目标得以实现。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深入剖析工作中存在的问题和不足，为改进和提升工作质量提供依据。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总结并分享工作中的经验教训，促进团队成员之间的相互学习和进步。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基于工作总结，为客房部未来的工作计划和发展方向提供指导。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评估工作成果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发现问题与不足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分享经验教训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制定未来计划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2022年1月1日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开始时间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2022年12月31日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包括客房部的日常运营、客户服务、员工培训、设施维护等方面的工作。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涵盖内容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通过总结，发现问题和不足，及时采取措施进行改进，提高工作效率和质量。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有利于改进工作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为决策提供依据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通过分享经验教训，加强团队成员之间的沟通和协作，提升团队凝聚力。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工作总结为管理层制定未来计划和决策提供重要依据，确保客房部持续稳定发展。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客房部运营情况分析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统计全年客房出租率，分析淡旺季出租率差异原因。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年度出租率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对比实际出租率与预期出租率，分析差异原因。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出租率与预期对比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统计不同房型出租率，分析热门房型及原因。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各房型出租率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客房出租率统计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客房收入与支出情况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客房收入统计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统计全年客房收入，分析淡旺季收入差距。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客房支出统计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统计全年客房支出，包括人工成本、物料消耗等。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收入与支出对比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对比客房收入与支出，分析盈利状况及原因。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统计客户满意度调查得分，分析客户对客房服务的评价。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客户满意度得分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整理客户反馈意见，分析客房服务中存在的问题及改进方向。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根据客户满意度调查结果，制定改进措施并跟踪实施效果。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客房服务质量评估与改进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确保客房内各类用品如杯具、毛巾等都经过严格消毒处理，提供安全卫生的住宿环境。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每日定期检查客房清洁质量，关注细节如地毯、家具、浴室等的清洁度。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异味处理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留意客房内是否存在异味，及时采取措施如通风、更换床品等消除异味。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客房清洁卫生情况检查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定期对员工进行客房服务技能培训，提高员工服务效率和客户满意度。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客户需求关注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鼓励员工主动关注客户需求，提供个性化服务以满足不同客户需求。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强调员工以客户为中心的服务意识，保持热情、友好的服务态度。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客户服务态度与技能提升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https://d.book118.com/768007047072006024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2024-08-31T18:13:13.959</cp:lastPrinted>
  <dcterms:created xsi:type="dcterms:W3CDTF">2024-08-31T10:13:13Z</dcterms:created>
  <dcterms:modified xsi:type="dcterms:W3CDTF">2024-08-31T10:13:16Z</dcterms:modified>
</cp:coreProperties>
</file>