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F8734-6FC5-4A01-B89B-7D319603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F611D-BBD7-43A5-8053-5991F18CD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455D4-938C-4F36-B0E4-20465A69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E212D-3FEF-4B20-949E-0193C4B5A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6DAF24-0980-4626-A6D8-5654E9E0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D3401-53E3-4E03-B048-9CD00B95B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B0C001-D255-4DE7-8BB3-8840440EB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B2FFC-EA3A-416B-A58E-1ED14C146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983EE-DAA0-401A-B801-3E5E9454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50A1A-91C8-4178-B2A7-FB69BF1FF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19F01-966F-4064-8A35-9E676437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531" r:id="rId2"/>
    <p:sldLayoutId id="2147499532" r:id="rId3"/>
    <p:sldLayoutId id="2147499533" r:id="rId4"/>
    <p:sldLayoutId id="2147499534" r:id="rId5"/>
    <p:sldLayoutId id="2147499535" r:id="rId6"/>
    <p:sldLayoutId id="2147499536" r:id="rId7"/>
    <p:sldLayoutId id="2147499537" r:id="rId8"/>
    <p:sldLayoutId id="2147499538" r:id="rId9"/>
    <p:sldLayoutId id="2147499539" r:id="rId10"/>
    <p:sldLayoutId id="214749954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7066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小无名,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肺炎并发症护理查房关注事项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肺炎并发症概述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肺炎并发症患者的护理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肺炎并发症患者的饮食护理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肺炎并发症患者的心理护理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肺炎并发症患者的康复护理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肺炎并发症的预防和保健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肺炎并发症概述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肺炎并发症的种类</a:t>
            </a:r>
            <a:endParaRPr lang="zh-CN" altLang="en-US"/>
          </a:p>
        </p:txBody>
      </p:sp>
      <p:sp>
        <p:nvSpPr>
          <p:cNvPr id="104901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呼吸衰竭：由于肺部炎症导致呼吸困难，严重时可能导致呼吸衰竭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细菌性肺炎：由于细菌感染导致肺部炎症，严重时可能导致细菌性肺炎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肺栓塞：由于肺部炎症导致血液凝固，严重时可能导致肺栓塞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心力衰竭：由于肺部炎症导致心脏负担加重，严重时可能导致心力衰竭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肺炎并发症的危害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神经系统并发症：可能导致意识障碍、癫痫等症状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胃肠道出血：可能导致消化道出血、贫血等症状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肾功能衰竭：可能导致肾功能下降、尿量减少等症状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肝功能衰竭：可能导致肝功能下降、黄疸等症状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呼吸衰竭：可能导致呼吸困难、缺氧等症状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心力衰竭：可能导致心脏功能下降、心律失常等症状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肺炎并发症发生的原因</a:t>
            </a:r>
            <a:endParaRPr lang="zh-CN" altLang="en-US"/>
          </a:p>
        </p:txBody>
      </p:sp>
      <p:sp>
        <p:nvSpPr>
          <p:cNvPr id="10491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病毒感染：病毒通过呼吸道进入肺部，引起炎症反应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细菌感染：细菌通过呼吸道进入肺部，引起炎症反应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免疫系统受损：免疫系统受损导致肺部感染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肺部疾病：如肺气肿、肺结核等肺部疾病可能导致肺炎并发症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肺炎并发症患者的护理</a:t>
            </a:r>
            <a:endParaRPr lang="zh-CN" altLang="en-US"/>
          </a:p>
        </p:txBody>
      </p:sp>
      <p:sp>
        <p:nvSpPr>
          <p:cNvPr id="1049214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观察病情</a:t>
            </a:r>
            <a:endParaRPr lang="zh-CN" altLang="en-US"/>
          </a:p>
        </p:txBody>
      </p:sp>
      <p:sp>
        <p:nvSpPr>
          <p:cNvPr id="104927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观察患者的呼吸频率、深度和节律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观察患者的体温、脉搏、血压等生命体征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观察患者的意识状态、精神状态和反应能力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观察患者的皮肤颜色、湿度和弹性，以及有无皮疹、水泡等异常情况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观察患者的尿量、颜色和性质，以及有无尿频、尿急、尿痛等异常情况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观察患者的大便次数、颜色和性质，以及有无腹泻、便秘等异常情况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监测生命体征</a:t>
            </a:r>
            <a:endParaRPr lang="zh-CN" altLang="en-US"/>
          </a:p>
        </p:txBody>
      </p:sp>
      <p:sp>
        <p:nvSpPr>
          <p:cNvPr id="1049324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体温监测：观察体温变化，及时发现发热情况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呼吸频率监测：观察呼吸频率，及时发现呼吸困难情况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心率监测：观察心率变化，及时发现心率异常情况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血压监测：观察血压变化，及时发现血压异常情况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血氧饱和度监测：观察血氧饱和度变化，及时发现缺氧情况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尿量监测：观察尿量变化，及时发现脱水情况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呼吸道护理</a:t>
            </a:r>
            <a:endParaRPr lang="zh-CN" altLang="en-US"/>
          </a:p>
        </p:txBody>
      </p:sp>
      <p:sp>
        <p:nvSpPr>
          <p:cNvPr id="10493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加强呼吸道锻炼：鼓励患者进行深呼吸、咳嗽等锻炼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监测呼吸状况：定期监测患者的呼吸频率、深度等指标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保持呼吸道通畅：使用雾化器、吸痰器等设备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预防呼吸道感染：保持室内空气流通，避免交叉感染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药物治疗的护理</a:t>
            </a:r>
            <a:endParaRPr lang="zh-CN" altLang="en-US"/>
          </a:p>
        </p:txBody>
      </p:sp>
      <p:sp>
        <p:nvSpPr>
          <p:cNvPr id="1049452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药物选择：根据患者病情选择合适的药物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药物剂量：根据患者体重、年龄等因素确定药物剂量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药物用法：按照医嘱规定的用法使用药物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药物副作用：观察药物副作用，及时处理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药物相互作用：注意药物之间的相互作用，避免不良反应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药物调整：根据患者病情变化，及时调整药物治疗方案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肺炎并发症患者的饮食护理</a:t>
            </a:r>
            <a:endParaRPr lang="zh-CN" altLang="en-US"/>
          </a:p>
        </p:txBody>
      </p:sp>
      <p:sp>
        <p:nvSpPr>
          <p:cNvPr id="104952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饮食原则</a:t>
            </a:r>
            <a:endParaRPr lang="zh-CN" altLang="en-US"/>
          </a:p>
        </p:txBody>
      </p:sp>
      <p:sp>
        <p:nvSpPr>
          <p:cNvPr id="10495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水分补充：保证充足的水分摄入，防止脱水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营养均衡：保证蛋白质、脂肪、碳水化合物、维生素和矿物质的摄入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易消化：选择易消化的食物，避免加重消化系统负担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避免刺激性食物：避免辛辣、油腻、生冷等刺激性食物，减少对呼吸道的刺激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适宜食物</a:t>
            </a:r>
            <a:endParaRPr lang="zh-CN" altLang="en-US"/>
          </a:p>
        </p:txBody>
      </p:sp>
      <p:sp>
        <p:nvSpPr>
          <p:cNvPr id="10496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高蛋白食物：如鸡蛋、牛奶、瘦肉等，有助于增强免疫力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高纤维食物：如蔬菜、水果等，有助于促进消化和排便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易消化食物：如粥、面条等，有助于减轻胃肠道负担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水分补充：如白开水、果汁等，有助于补充水分和电解质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https://d.book118.com/768007066012006023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肺炎并发症护理查房关注事项</vt:lpstr>
      <vt:lpstr>目录</vt:lpstr>
      <vt:lpstr>肺炎并发症概述</vt:lpstr>
      <vt:lpstr>肺炎并发症的种类</vt:lpstr>
      <vt:lpstr>肺炎并发症的危害</vt:lpstr>
      <vt:lpstr>肺炎并发症发生的原因</vt:lpstr>
      <vt:lpstr>肺炎并发症患者的护理</vt:lpstr>
      <vt:lpstr>观察病情</vt:lpstr>
      <vt:lpstr>监测生命体征</vt:lpstr>
      <vt:lpstr>呼吸道护理</vt:lpstr>
      <vt:lpstr>药物治疗的护理</vt:lpstr>
      <vt:lpstr>肺炎并发症患者的饮食护理</vt:lpstr>
      <vt:lpstr>饮食原则</vt:lpstr>
      <vt:lpstr>适宜食物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2024-08-29T10:52:29.874</cp:lastPrinted>
  <dcterms:created xsi:type="dcterms:W3CDTF">2024-08-29T02:52:29Z</dcterms:created>
  <dcterms:modified xsi:type="dcterms:W3CDTF">2024-08-29T02:52:32Z</dcterms:modified>
</cp:coreProperties>
</file>