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909D32-1140-4FB0-9FB4-DB60196C2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3BDCFD-350B-4A90-BF5D-505025382F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1B3B11-C702-4F47-8F58-6ADFC459BE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630463-9F86-4AB1-BCB3-7202A9390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EFCFE6-C2BE-4B4C-A541-0659C003B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0F4AF4-318A-4AE4-BD02-0802CBA4D2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8B725E-CBA7-42DD-814C-43D9E581CA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25D68B-F5CB-4B0F-B79D-A2DF1B88E3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C07032-2F46-4245-B5E2-7BFB88F18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F121F1-2ADF-40B9-A7FB-0A516DB90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94272A-0A0E-47E4-B914-15E58F8BE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800711500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现代药店的销售服务技巧\n## 1.现代药店销售服务的重要性及挑战\n### 1.1现代药店销售服务在行业竞争中的地位\n### 1.2当前药店销售服务面临的挑战与问题\n### 1.3提升药店销售服务技巧对药店发展的影响\n## 2.顾客需求分析与满足策略\n### 2.1了解顾客需求：收集信息、挖掘需求、细分市场\n### 2.2满足顾客需求：产品推荐、专业咨询、个性化服务\n### 2.3跟踪顾客需求：满意度调查、顾客反馈、持续改进\n## 3.药店销售服务技巧与沟通技巧\n### 3.1有效的沟通技巧：倾听、表达、同理心\n### 3.2专业的产品知识：药物成分、作用机制、使用方法\n### 3.3销售技巧：需求引导、解决方案、促销策略\n## 4.现代药店销售服务的创新与实践\n### 4.1销售模式的创新：线上线下融合、O2O模式\n### 4.2服务流程的优化：简化流程、提高效率、减少等待\n### 4.3员工培训与激励机制：提升服务水平、提高员工满意度、稳定团队\n## 5.现代药店销售服务的未来趋势与展望\n### 5.1药店销售服务的智能化与个性化发展\n### 5.2药店销售服务的专业化与细分化趋势\n### 5.3药店销售服务的国际化与本土化融合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7200"/>
              <a:t>现代药店的销售服务技巧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900"/>
              <a:t>现代药店销售服务的重要性及挑战</a:t>
            </a:r>
            <a:endParaRPr/>
          </a:p>
        </p:txBody>
      </p:sp>
      <p:sp>
        <p:nvSpPr>
          <p:cNvPr id="13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5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76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77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7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市场份额争夺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价格战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服务质量竞争</a:t>
                </a:r>
                <a:endParaRPr/>
              </a:p>
            </p:txBody>
          </p:sp>
          <p:sp>
            <p:nvSpPr>
              <p:cNvPr id="17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药店行业竞争激烈</a:t>
                </a:r>
                <a:endParaRPr/>
              </a:p>
            </p:txBody>
          </p:sp>
        </p:grpSp>
        <p:grpSp>
          <p:nvGrpSpPr>
            <p:cNvPr id="180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8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顾客满意度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顾客忠诚度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企业口碑</a:t>
                </a:r>
                <a:endParaRPr/>
              </a:p>
            </p:txBody>
          </p:sp>
          <p:sp>
            <p:nvSpPr>
              <p:cNvPr id="18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销售服务是药店的核心竞争力</a:t>
                </a:r>
                <a:endParaRPr/>
              </a:p>
            </p:txBody>
          </p:sp>
        </p:grpSp>
        <p:grpSp>
          <p:nvGrpSpPr>
            <p:cNvPr id="183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8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销售额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毛利率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客户流失率</a:t>
                </a:r>
                <a:endParaRPr/>
              </a:p>
            </p:txBody>
          </p:sp>
          <p:sp>
            <p:nvSpPr>
              <p:cNvPr id="18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销售服务对药店业绩的影响</a:t>
                </a:r>
                <a:endParaRPr/>
              </a:p>
            </p:txBody>
          </p:sp>
        </p:grpSp>
      </p:grpSp>
      <p:pic>
        <p:nvPicPr>
          <p:cNvPr id="186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87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88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89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现代药店销售服务在行业竞争中的地位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93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94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9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顾客需求多样化</a:t>
                </a:r>
                <a:endParaRPr/>
              </a:p>
            </p:txBody>
          </p:sp>
          <p:sp>
            <p:nvSpPr>
              <p:cNvPr id="19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药品需求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健康咨询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预防保健</a:t>
                </a:r>
                <a:endParaRPr/>
              </a:p>
            </p:txBody>
          </p:sp>
        </p:grpSp>
        <p:grpSp>
          <p:nvGrpSpPr>
            <p:cNvPr id="197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9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服务人员素质参差不齐</a:t>
                </a:r>
                <a:endParaRPr/>
              </a:p>
            </p:txBody>
          </p:sp>
          <p:sp>
            <p:nvSpPr>
              <p:cNvPr id="19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专业知识水平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沟通技巧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服务态度</a:t>
                </a:r>
                <a:endParaRPr/>
              </a:p>
            </p:txBody>
          </p:sp>
        </p:grpSp>
        <p:grpSp>
          <p:nvGrpSpPr>
            <p:cNvPr id="200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0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销售服务模式单一</a:t>
                </a:r>
                <a:endParaRPr/>
              </a:p>
            </p:txBody>
          </p:sp>
          <p:sp>
            <p:nvSpPr>
              <p:cNvPr id="20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产品推销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价格优惠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会员活动</a:t>
                </a:r>
                <a:endParaRPr/>
              </a:p>
            </p:txBody>
          </p:sp>
        </p:grpSp>
      </p:grpSp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当前药店销售服务面临的挑战与问题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06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07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08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9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提高顾客满意度</a:t>
                </a:r>
                <a:endParaRPr/>
              </a:p>
            </p:txBody>
          </p:sp>
          <p:sp>
            <p:nvSpPr>
              <p:cNvPr id="210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口碑传播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顾客回头率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顾客推荐</a:t>
                </a:r>
                <a:endParaRPr/>
              </a:p>
            </p:txBody>
          </p:sp>
        </p:grpSp>
        <p:grpSp>
          <p:nvGrpSpPr>
            <p:cNvPr id="211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12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增强企业竞争力</a:t>
                </a:r>
                <a:endParaRPr/>
              </a:p>
            </p:txBody>
          </p:sp>
          <p:sp>
            <p:nvSpPr>
              <p:cNvPr id="21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市场份额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盈利能力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品牌价值</a:t>
                </a:r>
                <a:endParaRPr/>
              </a:p>
            </p:txBody>
          </p:sp>
        </p:grpSp>
        <p:grpSp>
          <p:nvGrpSpPr>
            <p:cNvPr id="215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16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促进药店可持续发展</a:t>
                </a:r>
                <a:endParaRPr/>
              </a:p>
            </p:txBody>
          </p:sp>
          <p:sp>
            <p:nvSpPr>
              <p:cNvPr id="218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优质服务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技术创新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管理创新</a:t>
                </a:r>
                <a:endParaRPr/>
              </a:p>
            </p:txBody>
          </p:sp>
        </p:grpSp>
      </p:grpSp>
      <p:sp>
        <p:nvSpPr>
          <p:cNvPr id="2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提升药店销售服务技巧对药店发展的影响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600"/>
              <a:t>顾客需求分析与满足策略</a:t>
            </a:r>
            <a:endParaRPr/>
          </a:p>
        </p:txBody>
      </p:sp>
      <p:sp>
        <p:nvSpPr>
          <p:cNvPr id="22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4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25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26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27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顾客基本信息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购药历史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健康状况</a:t>
                </a:r>
                <a:endParaRPr/>
              </a:p>
            </p:txBody>
          </p:sp>
          <p:sp>
            <p:nvSpPr>
              <p:cNvPr id="22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收集顾客信息</a:t>
                </a:r>
                <a:endParaRPr/>
              </a:p>
            </p:txBody>
          </p:sp>
        </p:grpSp>
        <p:grpSp>
          <p:nvGrpSpPr>
            <p:cNvPr id="230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31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药品需求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健康咨询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预防保健</a:t>
                </a:r>
                <a:endParaRPr/>
              </a:p>
            </p:txBody>
          </p:sp>
          <p:sp>
            <p:nvSpPr>
              <p:cNvPr id="232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挖掘顾客需求</a:t>
                </a:r>
                <a:endParaRPr/>
              </a:p>
            </p:txBody>
          </p:sp>
          <p:sp>
            <p:nvSpPr>
              <p:cNvPr id="233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4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35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年龄段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性别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收入水平</a:t>
                </a:r>
                <a:endParaRPr/>
              </a:p>
            </p:txBody>
          </p:sp>
          <p:sp>
            <p:nvSpPr>
              <p:cNvPr id="236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细分市场</a:t>
                </a:r>
                <a:endParaRPr/>
              </a:p>
            </p:txBody>
          </p:sp>
          <p:sp>
            <p:nvSpPr>
              <p:cNvPr id="237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了解顾客需求：收集信息、挖掘需求、细分市场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0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1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2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43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44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45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46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药品匹配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价格策略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促销活动</a:t>
                </a:r>
                <a:endParaRPr/>
              </a:p>
            </p:txBody>
          </p:sp>
          <p:sp>
            <p:nvSpPr>
              <p:cNvPr id="247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产品推荐</a:t>
                </a:r>
                <a:endParaRPr/>
              </a:p>
            </p:txBody>
          </p:sp>
        </p:grpSp>
        <p:grpSp>
          <p:nvGrpSpPr>
            <p:cNvPr id="248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49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专业咨询</a:t>
                </a:r>
                <a:endParaRPr/>
              </a:p>
            </p:txBody>
          </p:sp>
          <p:sp>
            <p:nvSpPr>
              <p:cNvPr id="250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药品用法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用药注意事项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药物相互作用</a:t>
                </a:r>
                <a:endParaRPr/>
              </a:p>
            </p:txBody>
          </p:sp>
        </p:grpSp>
        <p:grpSp>
          <p:nvGrpSpPr>
            <p:cNvPr id="251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52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个性化服务</a:t>
                </a:r>
                <a:endParaRPr/>
              </a:p>
            </p:txBody>
          </p:sp>
          <p:sp>
            <p:nvSpPr>
              <p:cNvPr id="253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定制化健康方案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健康管理提醒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会员专享活动</a:t>
                </a:r>
                <a:endParaRPr/>
              </a:p>
            </p:txBody>
          </p:sp>
        </p:grpSp>
      </p:grpSp>
      <p:sp>
        <p:nvSpPr>
          <p:cNvPr id="2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满足顾客需求：产品推荐、专业咨询、个性化服务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55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6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7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9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60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61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满意度调查</a:t>
                </a:r>
                <a:endParaRPr/>
              </a:p>
            </p:txBody>
          </p:sp>
          <p:sp>
            <p:nvSpPr>
              <p:cNvPr id="262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调查问卷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电话访谈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在线评价</a:t>
                </a:r>
                <a:endParaRPr/>
              </a:p>
            </p:txBody>
          </p:sp>
        </p:grpSp>
        <p:grpSp>
          <p:nvGrpSpPr>
            <p:cNvPr id="263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6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顾客反馈</a:t>
                </a:r>
                <a:endParaRPr/>
              </a:p>
            </p:txBody>
          </p:sp>
          <p:sp>
            <p:nvSpPr>
              <p:cNvPr id="26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产品满意度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改进建议</a:t>
                </a:r>
                <a:endParaRPr/>
              </a:p>
            </p:txBody>
          </p:sp>
        </p:grpSp>
        <p:grpSp>
          <p:nvGrpSpPr>
            <p:cNvPr id="266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6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持续改进</a:t>
                </a:r>
                <a:endParaRPr/>
              </a:p>
            </p:txBody>
          </p:sp>
          <p:sp>
            <p:nvSpPr>
              <p:cNvPr id="26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服务流程优化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产品结构调整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员工培训提升</a:t>
                </a:r>
                <a:endParaRPr/>
              </a:p>
            </p:txBody>
          </p:sp>
        </p:grpSp>
      </p:grpSp>
      <p:pic>
        <p:nvPicPr>
          <p:cNvPr id="269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7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跟踪顾客需求：满意度调查、顾客反馈、持续改进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71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2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73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600"/>
              <a:t>药店销售服务技巧与沟通技巧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有效的沟通技巧：倾听、表达、同理心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组合 1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13" name="组合 12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倾听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保持耐心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不打断顾客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反馈理解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表达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清晰简洁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避免专业术语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3" name="组合 22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同理心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站在顾客角度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关心顾客需求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提供解决方案</a:t>
                </a:r>
                <a:endParaRPr/>
              </a:p>
            </p:txBody>
          </p:sp>
          <p:pic>
            <p:nvPicPr>
              <p:cNvPr id="2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https://d.book118.com/768007115004006042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现代药店的销售服务技巧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2024-09-20T23:16:34.800</cp:lastPrinted>
  <dcterms:created xsi:type="dcterms:W3CDTF">2024-09-20T15:16:34Z</dcterms:created>
  <dcterms:modified xsi:type="dcterms:W3CDTF">2024-09-20T15:16:36Z</dcterms:modified>
</cp:coreProperties>
</file>