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68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82AAB-0A99-4D50-975F-FA27969B4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5B4C3-BE56-46BC-B393-E2716B46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6058B-D2F8-42BA-BA4D-73FC8A269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01E99-41FD-4D95-B1CE-EC9182227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BF141-839A-4F0A-87A3-F9D5B2E3E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859735-3B45-4771-BE58-FA4371655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487D8B-19C6-4610-9CD4-55DAF16F5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1EF49-4416-4DAC-9953-DB98982AE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A9BFF-7D2A-49F8-82F8-52FB3B7B6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22D17-4647-4D3B-9A77-3B94FBEAD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07624-426F-42C7-8987-E2B43C674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4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5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07117061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登革热不伴预警的个案护理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8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7" name="序号"/>
          <p:cNvSpPr txBox="1"/>
          <p:nvPr>
            <p:custDataLst>
              <p:tags r:id="rId3"/>
            </p:custDataLst>
          </p:nvPr>
        </p:nvSpPr>
        <p:spPr>
          <a:xfrm>
            <a:off x="113284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8" name="项标题"/>
          <p:cNvSpPr txBox="1"/>
          <p:nvPr>
            <p:custDataLst>
              <p:tags r:id="rId4"/>
            </p:custDataLst>
          </p:nvPr>
        </p:nvSpPr>
        <p:spPr>
          <a:xfrm>
            <a:off x="269303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登革热的概述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序号"/>
          <p:cNvSpPr txBox="1"/>
          <p:nvPr>
            <p:custDataLst>
              <p:tags r:id="rId5"/>
            </p:custDataLst>
          </p:nvPr>
        </p:nvSpPr>
        <p:spPr>
          <a:xfrm>
            <a:off x="647446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2" name="项标题"/>
          <p:cNvSpPr txBox="1"/>
          <p:nvPr>
            <p:custDataLst>
              <p:tags r:id="rId6"/>
            </p:custDataLst>
          </p:nvPr>
        </p:nvSpPr>
        <p:spPr>
          <a:xfrm>
            <a:off x="803465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登革热不伴预警的护理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序号"/>
          <p:cNvSpPr txBox="1"/>
          <p:nvPr>
            <p:custDataLst>
              <p:tags r:id="rId7"/>
            </p:custDataLst>
          </p:nvPr>
        </p:nvSpPr>
        <p:spPr>
          <a:xfrm>
            <a:off x="647446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7" name="项标题"/>
          <p:cNvSpPr txBox="1"/>
          <p:nvPr>
            <p:custDataLst>
              <p:tags r:id="rId8"/>
            </p:custDataLst>
          </p:nvPr>
        </p:nvSpPr>
        <p:spPr>
          <a:xfrm>
            <a:off x="803465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登革热不伴预警的个案护理经验总结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3" name="序号"/>
          <p:cNvSpPr txBox="1"/>
          <p:nvPr>
            <p:custDataLst>
              <p:tags r:id="rId9"/>
            </p:custDataLst>
          </p:nvPr>
        </p:nvSpPr>
        <p:spPr>
          <a:xfrm>
            <a:off x="113284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charset="-122"/>
                <a:ea typeface="微软雅黑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4" name="项标题"/>
          <p:cNvSpPr txBox="1"/>
          <p:nvPr>
            <p:custDataLst>
              <p:tags r:id="rId10"/>
            </p:custDataLst>
          </p:nvPr>
        </p:nvSpPr>
        <p:spPr>
          <a:xfrm>
            <a:off x="269303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登革热不伴预警的个案护理案例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登革热的概述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登革热的定义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811024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811024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登革热是一种由登革病毒引起的急性传染病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224008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224008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主要通过伊蚊叮咬传播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636992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636992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症状包括发热、头痛、肌肉和关节疼痛、皮疹等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811024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811024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可能引发重症，如登革出血热和登革休克综合征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224008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224008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目前尚无特效治疗药物，主要采取对症和支持治疗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登革热的传播途径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蚊媒传播：主要通过伊蚊叮咬传播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接触传播：通过接触感染者的体液、血液等传播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母婴传播：孕妇感染登革热后，病毒可通过胎盘传播给胎儿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血液传播：通过输血、血液制品等传播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登革热的临床表现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867259" y="1460500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发热：体温升高，持续3-5天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867259" y="2266487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头痛：剧烈头痛，持续2-3天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867259" y="3072474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肌肉痛：全身肌肉酸痛，持续2-3天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867259" y="3878462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皮疹：皮肤出现红斑，持续3-5天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867259" y="4684449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淋巴结肿大：颈部、腋下、腹股沟等部位淋巴结肿大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3867259" y="5490436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出血倾向：鼻出血、牙龈出血、皮肤出血点等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登革热的预防措施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避免蚊虫叮咬：使用驱蚊剂、穿长袖衣物、保持室内清洁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保持环境卫生：清理积水、垃圾，减少蚊虫滋生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加强个人卫生：勤洗手、洗澡，保持皮肤清洁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接种疫苗：接种登革热疫苗，提高免疫力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登革热不伴预警的护理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护理目标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加强患者对登革热症状的观察和报告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提高患者对登革热的认识和预防意识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提供有效的治疗和护理措施，减轻患者痛苦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提高患者生活质量，促进康复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护理措施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851576" y="429403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皮肤护理：保持皮肤清洁，防止皮肤破损和感染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404603" y="429403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心理支持：给予患者心理支持和安慰，减轻其焦虑和恐惧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7957631" y="429403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预防并发症：密切观察患者病情，及时发现并处理并发症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838200" y="189677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监测体温：定期监测患者体温，观察病情变化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90620" y="189677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补充水分：鼓励患者多喝水，保持水分平衡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7943647" y="189677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饮食调整：提供易消化、营养丰富的食物，避免刺激性食物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https://d.book118.com/768007117061006022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07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9.xml><?xml version="1.0" encoding="utf-8"?>
<p:tagLst xmlns:p="http://schemas.openxmlformats.org/presentationml/2006/main">
  <p:tag name="KSO_WM_TEMPLATE_CATEGORY" val="custom"/>
  <p:tag name="KSO_WM_TEMPLATE_INDEX" val="2023120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Wingdings</vt:lpstr>
      <vt:lpstr>Office Theme</vt:lpstr>
      <vt:lpstr>登革热不伴预警的个案护理</vt:lpstr>
      <vt:lpstr>目录</vt:lpstr>
      <vt:lpstr>登革热的概述</vt:lpstr>
      <vt:lpstr>登革热的定义</vt:lpstr>
      <vt:lpstr>登革热的传播途径</vt:lpstr>
      <vt:lpstr>登革热的临床表现</vt:lpstr>
      <vt:lpstr>登革热的预防措施</vt:lpstr>
      <vt:lpstr>登革热不伴预警的护理</vt:lpstr>
      <vt:lpstr>护理目标</vt:lpstr>
      <vt:lpstr>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2024-08-28T14:47:19.701</cp:lastPrinted>
  <dcterms:created xsi:type="dcterms:W3CDTF">2024-08-28T06:47:19Z</dcterms:created>
  <dcterms:modified xsi:type="dcterms:W3CDTF">2024-08-28T06:47:21Z</dcterms:modified>
</cp:coreProperties>
</file>