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74919-1CDE-4CE5-A814-FF35BAA2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D6656-249B-461D-9ED6-A032E96B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2009-A651-4663-ACF7-C896AE33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1DDD8-9E02-4124-9060-D8735F9FD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A84694-2F96-4C0C-8B67-2E790598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E3644-0615-4519-89F5-4357E8A1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FF767-3464-4487-9CEA-F89B5DBD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EBFC3-4EEE-4C66-B726-3168CE05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ED2D9-9464-4F41-8496-4E56720C4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28A2D-F88C-4E51-A631-41136ECCD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3701D-6AF0-4389-A5B0-BA433360F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0051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设备检修安全措施及应急预案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设备检修中的危险源辨识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设备检修安全管理与改进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通过定期检修，可以及时发现和消除设备隐患，确保设备在良好状态下运行，降低事故发生的概率。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确保设备安全运行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对设备进行科学合理的维护和保养，可以减缓设备磨损和老化，从而延长设备的使用寿命。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通过对设备的检修和调试，可以优化设备性能，提高设备运行效率，降低能源消耗。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按照预定的计划进行检修，包括定期更换易损件、清洗设备、检查紧固件等。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预防性检修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利用先进的检测技术和手段，对设备状态进行实时监测和预测，提前发现潜在故障并采取措施。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预测性检修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在设备发生故障后进行检修，主要针对故障部位进行修复或更换损坏的部件。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事后检修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制定检修计划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根据设备的使用情况和维护要求，制定合理的检修计划和周期。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准备检修工具和材料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提前准备好所需的检修工具和材料，确保检修工作顺利进行。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执行检修操作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按照检修计划和规范，对设备进行拆卸、清洗、检查、更换等操作。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做好记录和报告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详细记录检修过程中的各项数据和信息，及时向上级汇报检修结果和存在的问题。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设备检修的流程和规范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根据设备特点和检修需求，设置相应的安全防护装置，如防护罩、安全门、安全开关等。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确保安全防护装置完好无损，正确使用，及时维护和更换。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安全防护装置的设置和使用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安全防护装置的使用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安全防护装置的种类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明确设备检修的操作步骤、注意事项、紧急情况下的应对措施等。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严格遵守安全操作规程，确保操作人员具备相应的安全意识和操作技能。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安全操作规程的执行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安全操作规程的制定和执行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危险源的辨识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对设备检修过程中可能存在的危险源进行辨识，如电气、机械、化学等方面的危险因素。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危险源的控制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针对辨识出的危险源，采取相应的控制措施，如隔离、警示、个人防护等，确保危险源得到有效控制。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38" r="2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危险源的辨识和控制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应急救援预案的内容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根据设备检修过程中可能发生的紧急情况，制定相应的应急救援预案，包括应急组织、通讯联络、现场处置、医疗救护等方面。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应急救援预案的演练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定期组织应急救援演练，提高应急处置能力，确保在紧急情况下能够迅速、有效地进行救援。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应急救援预案的制定和演练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负责现场应急处置工作，及时向应急指挥部报告情况。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物资保障组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负责调配应急物资，确保应急处置所需物资及时供应。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负责全面指挥、协调应急处置工作，决策重大事项。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提供技术支持和解决方案，协助现场指挥进行应急处置。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应急组织机构和职责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内部报告程序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发现设备故障或异常情况，员工应立即向现场指挥报告。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外部报告程序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现场指挥根据事态发展，及时向应急指挥部报告，并按照相关规定向政府有关部门报告。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应急联络方式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建立有效的应急联络方式，包括电话、短信、邮件等多种方式，确保信息畅通。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应急联络与报告程序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在设备故障或异常情况危及人员安全时，立即采取紧急停机措施。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紧急停机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根据现场情况，组织人员疏散到安全区域，确保人员安全。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组织专业技术人员进行设备抢修，尽快恢复设备正常运行。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设备抢修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如有人员伤亡，立即启动医疗救护程序，进行紧急救治。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应急处置措施和程序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https://d.book118.com/768010051141006036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2024-09-16T12:06:48.384</cp:lastPrinted>
  <dcterms:created xsi:type="dcterms:W3CDTF">2024-09-16T04:06:48Z</dcterms:created>
  <dcterms:modified xsi:type="dcterms:W3CDTF">2024-09-16T04:06:50Z</dcterms:modified>
</cp:coreProperties>
</file>