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460988-943A-4D9A-9334-0416AAEAA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B161ED-A1DA-44FA-913B-6A14D1E662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13C002-01C3-46E0-B71C-14C24860D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023E06-4FB2-4B33-9CF0-42A732EED5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A6CB02-580F-4759-96B0-A6CC2AF6E9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C4512A-7E65-4B2A-9B68-A3B7158655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04D01A-D567-41C5-8534-41328DA1F6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B4F605-5CEC-48FE-99BC-B90801B1D2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16157F-D03C-4E9A-9560-F9194A01DA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0796D0-DA46-4440-A1F6-5F1D044460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85DA25-33AE-4706-ADDE-23075885CD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1007304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APQP与AQP基础知识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APQP基础知识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AQP基础知识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APQP与AQP的关联与差异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APQP与AQP的实施案例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降低生产成本</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通过早期识别和解决潜在问题，企业可以避免后期生产过程中的返工、维修和召回等成本，从而降低总体生产成本。</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提升产品质量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通过实施APQP和AQP方法，企业可以在产品设计和开发阶段就充分考虑潜在的质量问题，从而在产品推出前预防或减少缺陷，提升产品质量。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增强客户满意度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优质的产品质量能够提升客户满意度，进而增强品牌声誉和客户忠诚度，为企业带来长期收益。</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542" r="14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9995" r="1999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953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FFFFFF">
                    <a:alpha val="100000"/>
                  </a:srgbClr>
                </a:solidFill>
                <a:latin typeface="Microsoft Yahei"/>
                <a:ea typeface="Microsoft Yahei"/>
                <a:cs typeface="Microsoft Yahei"/>
              </a:rPr>
              <a:t>APQP（Advanced Product Quality Planning，先期产品质量策划）是一种结构化方法，用于确定和制定确保某产品使顾客满意所需的步骤。它强调在产品的设计和开发阶段就进行质量策划，以确保产品的设计、制造和检验过程能够满足顾客的要求和期望。</a:t>
            </a:r>
          </a:p>
        </p:txBody>
      </p:sp>
      <p:sp>
        <p:nvSpPr>
          <p:cNvPr id="5" name="AutoShape 5"/>
          <p:cNvSpPr/>
          <p:nvPr/>
        </p:nvSpPr>
        <p:spPr>
          <a:xfrm>
            <a:off x="4429171" y="1338101"/>
            <a:ext cx="3333658" cy="4953000"/>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29171" y="1338101"/>
            <a:ext cx="3333658" cy="126801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24504"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alpha val="100000"/>
                  </a:srgbClr>
                </a:solidFill>
                <a:latin typeface="Microsoft Yahei"/>
                <a:ea typeface="Microsoft Yahei"/>
                <a:cs typeface="Microsoft Yahei"/>
              </a:rPr>
              <a:t>AQP（Advanced Quality Planning，高级质量策划）是一种更为全面和深入的质量策划方法，它不仅关注产品的设计和开发阶段，还涉及到整个产品生命周期的质量管理。AQP强调在整个产品生命周期中持续改进和优化质量策划过程，以确保产品质量的持续提高。</a:t>
            </a:r>
          </a:p>
        </p:txBody>
      </p:sp>
      <p:sp>
        <p:nvSpPr>
          <p:cNvPr id="8" name="AutoShape 8"/>
          <p:cNvSpPr/>
          <p:nvPr/>
        </p:nvSpPr>
        <p:spPr>
          <a:xfrm>
            <a:off x="8118788" y="1338101"/>
            <a:ext cx="3333658" cy="4953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118788"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14120"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alpha val="100000"/>
                  </a:srgbClr>
                </a:solidFill>
                <a:latin typeface="Microsoft Yahei"/>
                <a:ea typeface="Microsoft Yahei"/>
                <a:cs typeface="Microsoft Yahei"/>
              </a:rPr>
              <a:t>APQP与AQP的关系：APQP可以被视为AQP的一个子集或组成部分。两者都强调在产品的早期阶段进行质量策划和预防性措施，以确保产品质量。然而，AQP的范围更广，它不仅包括APQP的要素，还涉及到整个产品生命周期的质量管理。在实施AQP时，企业通常会采用APQP作为其中一个重要工具或方法。</a:t>
            </a:r>
          </a:p>
        </p:txBody>
      </p:sp>
      <p:sp>
        <p:nvSpPr>
          <p:cNvPr id="11" name="TextBox 11"/>
          <p:cNvSpPr txBox="1"/>
          <p:nvPr/>
        </p:nvSpPr>
        <p:spPr>
          <a:xfrm>
            <a:off x="1766577"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01</a:t>
            </a:r>
          </a:p>
        </p:txBody>
      </p:sp>
      <p:sp>
        <p:nvSpPr>
          <p:cNvPr id="12" name="TextBox 12"/>
          <p:cNvSpPr txBox="1"/>
          <p:nvPr/>
        </p:nvSpPr>
        <p:spPr>
          <a:xfrm>
            <a:off x="5518102"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02</a:t>
            </a:r>
          </a:p>
        </p:txBody>
      </p:sp>
      <p:sp>
        <p:nvSpPr>
          <p:cNvPr id="13" name="TextBox 13"/>
          <p:cNvSpPr txBox="1"/>
          <p:nvPr/>
        </p:nvSpPr>
        <p:spPr>
          <a:xfrm>
            <a:off x="9141830"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APQP与AQP的定义和关系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APQP基础知识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42" r="100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APQP强调在产品设计和开发阶段就进行质量控制，通过预防措施来减少后期生产过程中的问题和缺陷。</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预防为主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APQP要求各个部门之间紧密合作，共同参与到产品设计和开发过程中，确保产品质量和满足客户需求。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跨部门合作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APQP是一个持续不断的过程，需要不断收集反馈、评估效果并持续改进，以提高产品质量和降低生产成本。</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持续改进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APQP的核心思想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APQP的五个阶段</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过程设计和开发验证</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规划生产过程、制定工艺路线和作业指导书，进行过程能力分析和验证。</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产品设计和开发验证</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进行产品设计、原型制作和测试验证，确保产品符合设计要求和客户需求。</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计划和确定项目</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确定项目目标、范围、时间表和资源需求，建立项目团队并分配任务。</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产品和过程确认</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进行试生产和小批量生产，收集数据和反馈，评估产品和过程的稳定性和一致性。</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反馈、评定和纠正措施</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收集客户反馈和市场信息，评估产品质量和生产效率，采取必要的纠正措施和持续改进。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确定客户需求</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通过市场调研、客户访谈等方式收集客户需求信息，明确产品设计和开发目标。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制定产品设计和开发计划</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根据客户需求和项目目标，制定详细的产品设计和开发计划，包括时间表和资源需求等。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成立多功能小组</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组建包括设计、生产、质量、采购等部门的多功能小组，共同参与到APQP过程中。</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APQP的实施步骤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93" r="29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进行过程设计和开发</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按照计划进行生产过程规划、工艺制定和过程能力分析等工作，确保生产过程稳定可靠。</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进行产品设计和开发</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按照计划进行产品设计、原型制作和测试验证等工作，确保产品符合设计要求和客户需求。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制定过程设计和开发计划</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根据产品特点和生产要求，制定详细的过程设计和开发计划，包括工艺路线、作业指导书等。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APQP的实施步骤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进行产品和过程确认</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进行试生产和小批量生产，收集数据和反馈，评估产品和过程的稳定性和一致性，确保满足批量生产要求。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采取反馈、评定和纠正措施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收集客户反馈和市场信息，评估产品质量和生产效率，采取必要的纠正措施和持续改进，提高产品质量和生产效率。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563" r="25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APQP的实施步骤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AQP基础知识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AQP（Advanced Quality Planning）即先期质量策划，是一种产品实现的结构化方法，用来确定和制定确保某产品使顾客满意所需的步骤。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AQP的目标是促进与所涉及的每一个人的联系，以确保所要求的步骤按时完成，并有效贯彻实施。通过实施AQP，组织可以确保在产品设计和开发阶段就充分考虑到顾客的需求和期望，从而提高产品质量和顾客满意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AQP的定义和作用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在新产品开发过程中，通过实施AQP，可以确保产品设计和开发阶段就充分考虑到顾客的需求和期望，减少后期变更和返工的风险。</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新产品开发</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对于现有产品的改进项目，AQP可以帮助组织识别并优化产品的关键特性和过程，提高产品质量和生产效率。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产品改进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对于复杂产品或系统，如汽车、航空航天器等，AQP可以帮助组织在设计和开发阶段就充分考虑到各种潜在的风险和问题，确保产品的可靠性和安全性。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复杂产品或系统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AQP的适用范围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计划和确定项目</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明确项目的目标、范围和时间表，以及所需的资源。</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产品设计和开发策划</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识别并确定产品的关键特性和过程，制定详细的设计和开发计划。</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产品设计和开发验证</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通过试验、仿真等手段验证产品的设计和开发结果是否符合要求。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AQP的实施流程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https://d.book118.com/768010073046006034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2024-09-12T16:49:17.943</cp:lastPrinted>
  <dcterms:created xsi:type="dcterms:W3CDTF">2024-09-12T08:49:17Z</dcterms:created>
  <dcterms:modified xsi:type="dcterms:W3CDTF">2024-09-12T08:49:20Z</dcterms:modified>
</cp:coreProperties>
</file>