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7219"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1"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tags" Target="tags/tag209.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68" name="幻灯片图像占位符 1"/>
          <p:cNvSpPr>
            <a:spLocks noGrp="1" noRot="1" noChangeAspect="1"/>
          </p:cNvSpPr>
          <p:nvPr>
            <p:ph type="sldImg" idx="2"/>
          </p:nvPr>
        </p:nvSpPr>
        <p:spPr/>
      </p:sp>
      <p:sp>
        <p:nvSpPr>
          <p:cNvPr id="1048670" name="文本占位符 2"/>
          <p:cNvSpPr>
            <a:spLocks noGrp="1"/>
          </p:cNvSpPr>
          <p:nvPr>
            <p:ph type="body" idx="3"/>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7.xml" /><Relationship Id="rId11" Type="http://schemas.openxmlformats.org/officeDocument/2006/relationships/tags" Target="../tags/tag8.xml" /><Relationship Id="rId12" Type="http://schemas.openxmlformats.org/officeDocument/2006/relationships/image" Target="../media/image4.png" /><Relationship Id="rId13" Type="http://schemas.openxmlformats.org/officeDocument/2006/relationships/tags" Target="../tags/tag9.xml" /><Relationship Id="rId14" Type="http://schemas.openxmlformats.org/officeDocument/2006/relationships/image" Target="../media/image5.png" /><Relationship Id="rId15" Type="http://schemas.openxmlformats.org/officeDocument/2006/relationships/tags" Target="../tags/tag10.xml" /><Relationship Id="rId16" Type="http://schemas.openxmlformats.org/officeDocument/2006/relationships/tags" Target="../tags/tag11.xml" /><Relationship Id="rId17" Type="http://schemas.openxmlformats.org/officeDocument/2006/relationships/tags" Target="../tags/tag12.xml" /><Relationship Id="rId18" Type="http://schemas.openxmlformats.org/officeDocument/2006/relationships/tags" Target="../tags/tag13.xml" /><Relationship Id="rId19" Type="http://schemas.openxmlformats.org/officeDocument/2006/relationships/tags" Target="../tags/tag14.xml" /><Relationship Id="rId2" Type="http://schemas.openxmlformats.org/officeDocument/2006/relationships/tags" Target="../tags/tag2.xml" /><Relationship Id="rId20" Type="http://schemas.openxmlformats.org/officeDocument/2006/relationships/slideMaster" Target="../slideMasters/slideMaster2.xml" /><Relationship Id="rId3" Type="http://schemas.openxmlformats.org/officeDocument/2006/relationships/image" Target="../media/image1.png"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image" Target="../media/image2.png" /><Relationship Id="rId7" Type="http://schemas.openxmlformats.org/officeDocument/2006/relationships/tags" Target="../tags/tag5.xml" /><Relationship Id="rId8" Type="http://schemas.openxmlformats.org/officeDocument/2006/relationships/image" Target="../media/image3.png" /><Relationship Id="rId9" Type="http://schemas.openxmlformats.org/officeDocument/2006/relationships/tags" Target="../tags/tag6.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5.xml" /><Relationship Id="rId2" Type="http://schemas.openxmlformats.org/officeDocument/2006/relationships/image" Target="../media/image6.png" /><Relationship Id="rId3" Type="http://schemas.openxmlformats.org/officeDocument/2006/relationships/tags" Target="../tags/tag16.xml" /><Relationship Id="rId4" Type="http://schemas.openxmlformats.org/officeDocument/2006/relationships/tags" Target="../tags/tag17.xml"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image" Target="../media/image6.png" /><Relationship Id="rId4" Type="http://schemas.openxmlformats.org/officeDocument/2006/relationships/tags" Target="../tags/tag24.xml" /><Relationship Id="rId5" Type="http://schemas.openxmlformats.org/officeDocument/2006/relationships/tags" Target="../tags/tag25.xml" /><Relationship Id="rId6" Type="http://schemas.openxmlformats.org/officeDocument/2006/relationships/tags" Target="../tags/tag26.xml" /><Relationship Id="rId7" Type="http://schemas.openxmlformats.org/officeDocument/2006/relationships/tags" Target="../tags/tag27.xml" /><Relationship Id="rId8" Type="http://schemas.openxmlformats.org/officeDocument/2006/relationships/tags" Target="../tags/tag28.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9.xml" /><Relationship Id="rId10" Type="http://schemas.openxmlformats.org/officeDocument/2006/relationships/tags" Target="../tags/tag35.xml" /><Relationship Id="rId11" Type="http://schemas.openxmlformats.org/officeDocument/2006/relationships/tags" Target="../tags/tag36.xml" /><Relationship Id="rId12" Type="http://schemas.openxmlformats.org/officeDocument/2006/relationships/image" Target="../media/image4.png" /><Relationship Id="rId13" Type="http://schemas.openxmlformats.org/officeDocument/2006/relationships/tags" Target="../tags/tag37.xml" /><Relationship Id="rId14" Type="http://schemas.openxmlformats.org/officeDocument/2006/relationships/image" Target="../media/image5.png" /><Relationship Id="rId15" Type="http://schemas.openxmlformats.org/officeDocument/2006/relationships/tags" Target="../tags/tag38.xml" /><Relationship Id="rId16" Type="http://schemas.openxmlformats.org/officeDocument/2006/relationships/tags" Target="../tags/tag39.xml" /><Relationship Id="rId17" Type="http://schemas.openxmlformats.org/officeDocument/2006/relationships/tags" Target="../tags/tag40.xml" /><Relationship Id="rId18" Type="http://schemas.openxmlformats.org/officeDocument/2006/relationships/tags" Target="../tags/tag41.xml" /><Relationship Id="rId19" Type="http://schemas.openxmlformats.org/officeDocument/2006/relationships/slideMaster" Target="../slideMasters/slideMaster2.xml" /><Relationship Id="rId2" Type="http://schemas.openxmlformats.org/officeDocument/2006/relationships/tags" Target="../tags/tag30.xml" /><Relationship Id="rId3" Type="http://schemas.openxmlformats.org/officeDocument/2006/relationships/image" Target="../media/image1.png" /><Relationship Id="rId4" Type="http://schemas.openxmlformats.org/officeDocument/2006/relationships/tags" Target="../tags/tag31.xml" /><Relationship Id="rId5" Type="http://schemas.openxmlformats.org/officeDocument/2006/relationships/tags" Target="../tags/tag32.xml" /><Relationship Id="rId6" Type="http://schemas.openxmlformats.org/officeDocument/2006/relationships/image" Target="../media/image2.png" /><Relationship Id="rId7" Type="http://schemas.openxmlformats.org/officeDocument/2006/relationships/tags" Target="../tags/tag33.xml" /><Relationship Id="rId8" Type="http://schemas.openxmlformats.org/officeDocument/2006/relationships/image" Target="../media/image3.png" /><Relationship Id="rId9" Type="http://schemas.openxmlformats.org/officeDocument/2006/relationships/tags" Target="../tags/tag34.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2.xml" /><Relationship Id="rId10" Type="http://schemas.openxmlformats.org/officeDocument/2006/relationships/slideMaster" Target="../slideMasters/slideMaster2.xml" /><Relationship Id="rId2" Type="http://schemas.openxmlformats.org/officeDocument/2006/relationships/image" Target="../media/image6.png"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tags" Target="../tags/tag47.xml" /><Relationship Id="rId8" Type="http://schemas.openxmlformats.org/officeDocument/2006/relationships/tags" Target="../tags/tag48.xml" /><Relationship Id="rId9" Type="http://schemas.openxmlformats.org/officeDocument/2006/relationships/tags" Target="../tags/tag49.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8.xml" /><Relationship Id="rId11" Type="http://schemas.openxmlformats.org/officeDocument/2006/relationships/tags" Target="../tags/tag59.xml" /><Relationship Id="rId12" Type="http://schemas.openxmlformats.org/officeDocument/2006/relationships/slideMaster" Target="../slideMasters/slideMaster2.xml" /><Relationship Id="rId2" Type="http://schemas.openxmlformats.org/officeDocument/2006/relationships/image" Target="../media/image6.png" /><Relationship Id="rId3" Type="http://schemas.openxmlformats.org/officeDocument/2006/relationships/tags" Target="../tags/tag51.xml" /><Relationship Id="rId4" Type="http://schemas.openxmlformats.org/officeDocument/2006/relationships/tags" Target="../tags/tag52.xml" /><Relationship Id="rId5" Type="http://schemas.openxmlformats.org/officeDocument/2006/relationships/tags" Target="../tags/tag53.xml" /><Relationship Id="rId6" Type="http://schemas.openxmlformats.org/officeDocument/2006/relationships/tags" Target="../tags/tag54.xml" /><Relationship Id="rId7" Type="http://schemas.openxmlformats.org/officeDocument/2006/relationships/tags" Target="../tags/tag55.xml" /><Relationship Id="rId8" Type="http://schemas.openxmlformats.org/officeDocument/2006/relationships/tags" Target="../tags/tag56.xml" /><Relationship Id="rId9" Type="http://schemas.openxmlformats.org/officeDocument/2006/relationships/tags" Target="../tags/tag57.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60.xml" /><Relationship Id="rId2" Type="http://schemas.openxmlformats.org/officeDocument/2006/relationships/image" Target="../media/image6.png" /><Relationship Id="rId3" Type="http://schemas.openxmlformats.org/officeDocument/2006/relationships/tags" Target="../tags/tag61.xml" /><Relationship Id="rId4" Type="http://schemas.openxmlformats.org/officeDocument/2006/relationships/tags" Target="../tags/tag62.xml" /><Relationship Id="rId5" Type="http://schemas.openxmlformats.org/officeDocument/2006/relationships/tags" Target="../tags/tag63.xml" /><Relationship Id="rId6" Type="http://schemas.openxmlformats.org/officeDocument/2006/relationships/tags" Target="../tags/tag64.xml" /><Relationship Id="rId7" Type="http://schemas.openxmlformats.org/officeDocument/2006/relationships/tags" Target="../tags/tag65.xml" /><Relationship Id="rId8"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6.png" /><Relationship Id="rId2" Type="http://schemas.openxmlformats.org/officeDocument/2006/relationships/tags" Target="../tags/tag66.xml" /><Relationship Id="rId3" Type="http://schemas.openxmlformats.org/officeDocument/2006/relationships/tags" Target="../tags/tag67.xml" /><Relationship Id="rId4" Type="http://schemas.openxmlformats.org/officeDocument/2006/relationships/tags" Target="../tags/tag68.xml" /><Relationship Id="rId5" Type="http://schemas.openxmlformats.org/officeDocument/2006/relationships/tags" Target="../tags/tag69.xml" /><Relationship Id="rId6" Type="http://schemas.openxmlformats.org/officeDocument/2006/relationships/tags" Target="../tags/tag70.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2" Type="http://schemas.openxmlformats.org/officeDocument/2006/relationships/image" Target="../media/image6.png" /><Relationship Id="rId3" Type="http://schemas.openxmlformats.org/officeDocument/2006/relationships/tags" Target="../tags/tag72.xml" /><Relationship Id="rId4" Type="http://schemas.openxmlformats.org/officeDocument/2006/relationships/tags" Target="../tags/tag73.xml" /><Relationship Id="rId5" Type="http://schemas.openxmlformats.org/officeDocument/2006/relationships/tags" Target="../tags/tag74.xml" /><Relationship Id="rId6" Type="http://schemas.openxmlformats.org/officeDocument/2006/relationships/tags" Target="../tags/tag75.xml" /><Relationship Id="rId7" Type="http://schemas.openxmlformats.org/officeDocument/2006/relationships/tags" Target="../tags/tag76.xml" /><Relationship Id="rId8"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77.xml" /><Relationship Id="rId2" Type="http://schemas.openxmlformats.org/officeDocument/2006/relationships/image" Target="../media/image6.png"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 Id="rId8" Type="http://schemas.openxmlformats.org/officeDocument/2006/relationships/tags" Target="../tags/tag83.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84.xml" /><Relationship Id="rId10" Type="http://schemas.openxmlformats.org/officeDocument/2006/relationships/tags" Target="../tags/tag90.xml" /><Relationship Id="rId11" Type="http://schemas.openxmlformats.org/officeDocument/2006/relationships/image" Target="../media/image4.png" /><Relationship Id="rId12" Type="http://schemas.openxmlformats.org/officeDocument/2006/relationships/tags" Target="../tags/tag91.xml" /><Relationship Id="rId13" Type="http://schemas.openxmlformats.org/officeDocument/2006/relationships/image" Target="../media/image5.png" /><Relationship Id="rId14" Type="http://schemas.openxmlformats.org/officeDocument/2006/relationships/tags" Target="../tags/tag92.xml" /><Relationship Id="rId15" Type="http://schemas.openxmlformats.org/officeDocument/2006/relationships/tags" Target="../tags/tag93.xml" /><Relationship Id="rId16" Type="http://schemas.openxmlformats.org/officeDocument/2006/relationships/tags" Target="../tags/tag94.xml" /><Relationship Id="rId17" Type="http://schemas.openxmlformats.org/officeDocument/2006/relationships/tags" Target="../tags/tag95.xml" /><Relationship Id="rId18" Type="http://schemas.openxmlformats.org/officeDocument/2006/relationships/tags" Target="../tags/tag96.xml" /><Relationship Id="rId19" Type="http://schemas.openxmlformats.org/officeDocument/2006/relationships/slideMaster" Target="../slideMasters/slideMaster2.xml" /><Relationship Id="rId2" Type="http://schemas.openxmlformats.org/officeDocument/2006/relationships/tags" Target="../tags/tag85.xml" /><Relationship Id="rId3" Type="http://schemas.openxmlformats.org/officeDocument/2006/relationships/image" Target="../media/image1.png" /><Relationship Id="rId4" Type="http://schemas.openxmlformats.org/officeDocument/2006/relationships/tags" Target="../tags/tag86.xml" /><Relationship Id="rId5" Type="http://schemas.openxmlformats.org/officeDocument/2006/relationships/tags" Target="../tags/tag87.xml" /><Relationship Id="rId6" Type="http://schemas.openxmlformats.org/officeDocument/2006/relationships/image" Target="../media/image2.png" /><Relationship Id="rId7" Type="http://schemas.openxmlformats.org/officeDocument/2006/relationships/tags" Target="../tags/tag88.xml" /><Relationship Id="rId8" Type="http://schemas.openxmlformats.org/officeDocument/2006/relationships/image" Target="../media/image3.png" /><Relationship Id="rId9" Type="http://schemas.openxmlformats.org/officeDocument/2006/relationships/tags" Target="../tags/tag89.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8FF7A43-7271-4E2B-9E14-794B628C71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B38808-65A9-47FE-BDFF-04D357FE82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6A35F93-3310-409E-BC25-86754577E3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696BF7B-6812-4134-9065-6233FB23FE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71B4274-9270-4ED1-8E25-023C0B880D8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193413-9898-4985-AD30-59107B7595A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9694C94-630C-442C-AA69-962C518AD51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04D2E6-CF89-4BCD-B84D-AB01AB8F2D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6F6532-EF76-45CB-BF15-BFDFAAB833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7825A4-13A8-4E88-8B1D-31099AA409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A6ACFA-96F6-4F30-8A1C-A347FC36B9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68" name="矩形 15"/>
          <p:cNvSpPr/>
          <p:nvPr>
            <p:custDataLst>
              <p:tags r:id="rId1"/>
            </p:custDataLst>
          </p:nvPr>
        </p:nvSpPr>
        <p:spPr>
          <a:xfrm flipH="1">
            <a:off x="10742930" y="0"/>
            <a:ext cx="1506220" cy="68580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70" name="矩形 14"/>
          <p:cNvSpPr/>
          <p:nvPr>
            <p:custDataLst>
              <p:tags r:id="rId2"/>
            </p:custDataLst>
          </p:nvPr>
        </p:nvSpPr>
        <p:spPr>
          <a:xfrm flipH="1">
            <a:off x="0" y="0"/>
            <a:ext cx="1506220" cy="68580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55" name="图片 12"/>
          <p:cNvPicPr>
            <a:picLocks noChangeAspect="1"/>
          </p:cNvPicPr>
          <p:nvPr>
            <p:custDataLst>
              <p:tags r:id="rId4"/>
            </p:custDataLst>
          </p:nvPr>
        </p:nvPicPr>
        <p:blipFill>
          <a:blip r:embed="rId3"/>
          <a:srcRect l="5167" t="52578" r="8153" b="16221"/>
          <a:stretch>
            <a:fillRect/>
          </a:stretch>
        </p:blipFill>
        <p:spPr>
          <a:xfrm rot="16200000">
            <a:off x="8063865" y="2663190"/>
            <a:ext cx="6858000" cy="1532890"/>
          </a:xfrm>
          <a:prstGeom prst="rect">
            <a:avLst/>
          </a:prstGeom>
        </p:spPr>
      </p:pic>
      <p:pic>
        <p:nvPicPr>
          <p:cNvPr id="2097157" name="图片 17"/>
          <p:cNvPicPr>
            <a:picLocks noChangeAspect="1"/>
          </p:cNvPicPr>
          <p:nvPr>
            <p:custDataLst>
              <p:tags r:id="rId5"/>
            </p:custDataLst>
          </p:nvPr>
        </p:nvPicPr>
        <p:blipFill>
          <a:blip r:embed="rId3"/>
          <a:srcRect l="3313" t="57064" r="2445" b="7999"/>
          <a:stretch>
            <a:fillRect/>
          </a:stretch>
        </p:blipFill>
        <p:spPr>
          <a:xfrm rot="5400000">
            <a:off x="-2519680" y="2520315"/>
            <a:ext cx="6546850" cy="1506855"/>
          </a:xfrm>
          <a:prstGeom prst="rect">
            <a:avLst/>
          </a:prstGeom>
        </p:spPr>
      </p:pic>
      <p:pic>
        <p:nvPicPr>
          <p:cNvPr id="2097159" name="图片 11" descr="背景图案  中度可信度描述已自动生成"/>
          <p:cNvPicPr>
            <a:picLocks noChangeAspect="1"/>
          </p:cNvPicPr>
          <p:nvPr>
            <p:custDataLst>
              <p:tags r:id="rId7"/>
            </p:custDataLst>
          </p:nvPr>
        </p:nvPicPr>
        <p:blipFill>
          <a:blip r:embed="rId6"/>
          <a:srcRect l="28712"/>
          <a:stretch>
            <a:fillRect/>
          </a:stretch>
        </p:blipFill>
        <p:spPr>
          <a:xfrm rot="5400000">
            <a:off x="10835102" y="139401"/>
            <a:ext cx="1343598" cy="1064796"/>
          </a:xfrm>
          <a:custGeom>
            <a:gdLst>
              <a:gd name="connsiteX0" fmla="*/ 0 w 1343598"/>
              <a:gd name="connsiteY0" fmla="*/ 1064796 h 1064796"/>
              <a:gd name="connsiteX1" fmla="*/ 0 w 1343598"/>
              <a:gd name="connsiteY1" fmla="*/ 0 h 1064796"/>
              <a:gd name="connsiteX2" fmla="*/ 1343598 w 1343598"/>
              <a:gd name="connsiteY2" fmla="*/ 0 h 1064796"/>
              <a:gd name="connsiteX3" fmla="*/ 1343598 w 1343598"/>
              <a:gd name="connsiteY3" fmla="*/ 1064796 h 1064796"/>
            </a:gdLst>
            <a:cxnLst>
              <a:cxn ang="0">
                <a:pos x="connsiteX0" y="connsiteY0"/>
              </a:cxn>
              <a:cxn ang="0">
                <a:pos x="connsiteX1" y="connsiteY1"/>
              </a:cxn>
              <a:cxn ang="0">
                <a:pos x="connsiteX2" y="connsiteY2"/>
              </a:cxn>
              <a:cxn ang="0">
                <a:pos x="connsiteX3" y="connsiteY3"/>
              </a:cxn>
            </a:cxnLst>
            <a:rect l="l" t="t" r="r" b="b"/>
            <a:pathLst>
              <a:path w="1343598" h="1064796">
                <a:moveTo>
                  <a:pt x="0" y="1064796"/>
                </a:moveTo>
                <a:lnTo>
                  <a:pt x="0" y="0"/>
                </a:lnTo>
                <a:lnTo>
                  <a:pt x="1343598" y="0"/>
                </a:lnTo>
                <a:lnTo>
                  <a:pt x="1343598" y="1064796"/>
                </a:lnTo>
                <a:close/>
              </a:path>
            </a:pathLst>
          </a:custGeom>
        </p:spPr>
      </p:pic>
      <p:pic>
        <p:nvPicPr>
          <p:cNvPr id="2097161" name="图片 13" descr="桌子上放着许多花  中度可信度描述已自动生成"/>
          <p:cNvPicPr>
            <a:picLocks noChangeAspect="1"/>
          </p:cNvPicPr>
          <p:nvPr>
            <p:custDataLst>
              <p:tags r:id="rId9"/>
            </p:custDataLst>
          </p:nvPr>
        </p:nvPicPr>
        <p:blipFill>
          <a:blip r:embed="rId8"/>
          <a:srcRect l="3815"/>
          <a:stretch>
            <a:fillRect/>
          </a:stretch>
        </p:blipFill>
        <p:spPr>
          <a:xfrm rot="5400000">
            <a:off x="10092055" y="-44450"/>
            <a:ext cx="1697355" cy="1831975"/>
          </a:xfrm>
          <a:custGeom>
            <a:gdLst>
              <a:gd name="connsiteX0" fmla="*/ 0 w 1720041"/>
              <a:gd name="connsiteY0" fmla="*/ 1832020 h 1832020"/>
              <a:gd name="connsiteX1" fmla="*/ 0 w 1720041"/>
              <a:gd name="connsiteY1" fmla="*/ 0 h 1832020"/>
              <a:gd name="connsiteX2" fmla="*/ 1720041 w 1720041"/>
              <a:gd name="connsiteY2" fmla="*/ 0 h 1832020"/>
              <a:gd name="connsiteX3" fmla="*/ 1720041 w 1720041"/>
              <a:gd name="connsiteY3" fmla="*/ 1832020 h 1832020"/>
            </a:gdLst>
            <a:cxnLst>
              <a:cxn ang="0">
                <a:pos x="connsiteX0" y="connsiteY0"/>
              </a:cxn>
              <a:cxn ang="0">
                <a:pos x="connsiteX1" y="connsiteY1"/>
              </a:cxn>
              <a:cxn ang="0">
                <a:pos x="connsiteX2" y="connsiteY2"/>
              </a:cxn>
              <a:cxn ang="0">
                <a:pos x="connsiteX3" y="connsiteY3"/>
              </a:cxn>
            </a:cxnLst>
            <a:rect l="l" t="t" r="r" b="b"/>
            <a:pathLst>
              <a:path w="1720040" h="1832019">
                <a:moveTo>
                  <a:pt x="0" y="1832020"/>
                </a:moveTo>
                <a:lnTo>
                  <a:pt x="0" y="0"/>
                </a:lnTo>
                <a:lnTo>
                  <a:pt x="1720041" y="0"/>
                </a:lnTo>
                <a:lnTo>
                  <a:pt x="1720041" y="1832020"/>
                </a:lnTo>
                <a:close/>
              </a:path>
            </a:pathLst>
          </a:custGeom>
        </p:spPr>
      </p:pic>
      <p:sp>
        <p:nvSpPr>
          <p:cNvPr id="1048672" name="标题 9"/>
          <p:cNvSpPr txBox="1">
            <a:spLocks noGrp="1"/>
          </p:cNvSpPr>
          <p:nvPr>
            <p:ph type="title" idx="5" hasCustomPrompt="1"/>
            <p:custDataLst>
              <p:tags r:id="rId10"/>
            </p:custDataLst>
          </p:nvPr>
        </p:nvSpPr>
        <p:spPr>
          <a:xfrm>
            <a:off x="2757805" y="1013460"/>
            <a:ext cx="6718935" cy="2818765"/>
          </a:xfrm>
          <a:prstGeom prst="rect">
            <a:avLst/>
          </a:prstGeom>
          <a:noFill/>
        </p:spPr>
        <p:txBody>
          <a:bodyPr vert="horz" wrap="square" anchor="b" anchorCtr="0">
            <a:noAutofit/>
          </a:bodyPr>
          <a:lstStyle>
            <a:lvl1pPr marL="0" marR="0" algn="ctr" defTabSz="914400" rtl="0" eaLnBrk="1" fontAlgn="auto" latinLnBrk="0" hangingPunct="1">
              <a:lnSpc>
                <a:spcPct val="120000"/>
              </a:lnSpc>
              <a:buClrTx/>
              <a:buSzTx/>
              <a:buFontTx/>
              <a:buNone/>
              <a:defRPr kumimoji="0" lang="zh-CN" altLang="en-US" sz="6000" b="1" i="0" u="none" strike="noStrike" kern="1200" cap="none" spc="0" normalizeH="0" baseline="0" noProof="1">
                <a:solidFill>
                  <a:schemeClr val="accent1"/>
                </a:solidFill>
                <a:latin typeface="+mj-ea"/>
                <a:ea typeface="+mj-ea"/>
                <a:cs typeface="微软雅黑" panose="020b0503020204020204" charset="-122"/>
                <a:sym typeface="+mn-ea"/>
              </a:defRPr>
            </a:lvl1pPr>
          </a:lstStyle>
          <a:p>
            <a:pPr lvl="0" algn="ctr">
              <a:lnSpc>
                <a:spcPct val="120000"/>
              </a:lnSpc>
            </a:pPr>
            <a:r>
              <a:rPr>
                <a:sym typeface="+mn-ea"/>
              </a:rPr>
              <a:t>单击此处编辑标题</a:t>
            </a:r>
            <a:endParaRPr>
              <a:sym typeface="+mn-ea"/>
            </a:endParaRPr>
          </a:p>
        </p:txBody>
      </p:sp>
      <p:sp>
        <p:nvSpPr>
          <p:cNvPr id="1048674" name="文本占位符 8"/>
          <p:cNvSpPr txBox="1">
            <a:spLocks noGrp="1"/>
          </p:cNvSpPr>
          <p:nvPr>
            <p:ph type="body" idx="4" hasCustomPrompt="1"/>
            <p:custDataLst>
              <p:tags r:id="rId11"/>
            </p:custDataLst>
          </p:nvPr>
        </p:nvSpPr>
        <p:spPr>
          <a:xfrm>
            <a:off x="2757170" y="4084955"/>
            <a:ext cx="6719570" cy="352425"/>
          </a:xfrm>
          <a:prstGeom prst="rect">
            <a:avLst/>
          </a:prstGeom>
          <a:noFill/>
        </p:spPr>
        <p:txBody>
          <a:bodyPr wrap="square" rtlCol="0" anchor="t">
            <a:spAutoFit/>
          </a:bodyPr>
          <a:lstStyle>
            <a:lvl1pPr marL="0" marR="0" algn="ctr" defTabSz="914400" rtl="0" eaLnBrk="1" fontAlgn="auto" latinLnBrk="0" hangingPunct="1">
              <a:lnSpc>
                <a:spcPct val="100000"/>
              </a:lnSpc>
              <a:buClrTx/>
              <a:buSzTx/>
              <a:buFontTx/>
              <a:buNone/>
              <a:defRPr kumimoji="0" sz="1600" b="1" i="0" u="none" strike="noStrike" kern="1200" cap="none" spc="0" normalizeH="0" baseline="0" noProof="1">
                <a:solidFill>
                  <a:schemeClr val="accent2">
                    <a:alpha val="45000"/>
                  </a:schemeClr>
                </a:solidFill>
                <a:latin typeface="+mj-ea"/>
                <a:ea typeface="+mj-ea"/>
                <a:cs typeface="微软雅黑" panose="020b0503020204020204" charset="-122"/>
              </a:defRPr>
            </a:lvl1pPr>
          </a:lstStyle>
          <a:p>
            <a:pPr lvl="0" algn="ctr"/>
            <a:r>
              <a:rPr>
                <a:sym typeface="+mn-ea"/>
              </a:rPr>
              <a:t>单击此处编辑母版副标题样式</a:t>
            </a:r>
            <a:endParaRPr>
              <a:sym typeface="+mn-ea"/>
            </a:endParaRPr>
          </a:p>
        </p:txBody>
      </p:sp>
      <p:pic>
        <p:nvPicPr>
          <p:cNvPr id="2097163" name="VCG41N473513072" descr="图片包含 游戏机, 动物, 花, 珊瑚  描述已自动生成"/>
          <p:cNvPicPr>
            <a:picLocks noChangeAspect="1"/>
          </p:cNvPicPr>
          <p:nvPr>
            <p:custDataLst>
              <p:tags r:id="rId13"/>
            </p:custDataLst>
          </p:nvPr>
        </p:nvPicPr>
        <p:blipFill>
          <a:blip r:embed="rId12"/>
          <a:stretch>
            <a:fillRect/>
          </a:stretch>
        </p:blipFill>
        <p:spPr>
          <a:xfrm rot="5400000">
            <a:off x="323850" y="5396865"/>
            <a:ext cx="1442085" cy="1479550"/>
          </a:xfrm>
          <a:prstGeom prst="rect">
            <a:avLst/>
          </a:prstGeom>
        </p:spPr>
      </p:pic>
      <p:pic>
        <p:nvPicPr>
          <p:cNvPr id="2097165" name="图片 7" descr="图片包含 昆虫, 动物, 游戏机  描述已自动生成"/>
          <p:cNvPicPr>
            <a:picLocks noChangeAspect="1"/>
          </p:cNvPicPr>
          <p:nvPr>
            <p:custDataLst>
              <p:tags r:id="rId15"/>
            </p:custDataLst>
          </p:nvPr>
        </p:nvPicPr>
        <p:blipFill>
          <a:blip r:embed="rId14"/>
          <a:stretch>
            <a:fillRect/>
          </a:stretch>
        </p:blipFill>
        <p:spPr>
          <a:xfrm>
            <a:off x="10196830" y="3087370"/>
            <a:ext cx="1533525" cy="1501775"/>
          </a:xfrm>
          <a:prstGeom prst="rect">
            <a:avLst/>
          </a:prstGeom>
        </p:spPr>
      </p:pic>
      <p:sp>
        <p:nvSpPr>
          <p:cNvPr id="1048676" name="文本占位符 6"/>
          <p:cNvSpPr>
            <a:spLocks noGrp="1"/>
          </p:cNvSpPr>
          <p:nvPr>
            <p:ph type="body" idx="1" hasCustomPrompt="1"/>
            <p:custDataLst>
              <p:tags r:id="rId16"/>
            </p:custDataLst>
          </p:nvPr>
        </p:nvSpPr>
        <p:spPr>
          <a:xfrm>
            <a:off x="4746625" y="5284470"/>
            <a:ext cx="2740660" cy="567055"/>
          </a:xfrm>
          <a:prstGeom prst="round2DiagRect">
            <a:avLst>
              <a:gd name="adj1" fmla="val 0"/>
              <a:gd name="adj2"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lvl1pPr marL="0" marR="0" lvl="0" algn="ctr" defTabSz="914400" rtl="0" eaLnBrk="1" fontAlgn="auto" latinLnBrk="0" hangingPunct="1">
              <a:lnSpc>
                <a:spcPct val="100000"/>
              </a:lnSpc>
              <a:buClrTx/>
              <a:buSzTx/>
              <a:buFontTx/>
              <a:buNone/>
              <a:defRPr kumimoji="0" lang="zh-CN" altLang="en-US" sz="1800" b="1" i="0" u="none" strike="noStrike" kern="1200" cap="none" spc="0" normalizeH="0" baseline="0" noProof="1">
                <a:solidFill>
                  <a:schemeClr val="lt1"/>
                </a:solidFill>
                <a:latin typeface="+mj-ea"/>
                <a:ea typeface="+mj-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1048678" name="日期占位符 3"/>
          <p:cNvSpPr>
            <a:spLocks noGrp="1"/>
          </p:cNvSpPr>
          <p:nvPr>
            <p:ph type="dt" sz="half" idx="10"/>
            <p:custDataLst>
              <p:tags r:id="rId1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680" name="页脚占位符 4"/>
          <p:cNvSpPr>
            <a:spLocks noGrp="1"/>
          </p:cNvSpPr>
          <p:nvPr>
            <p:ph type="ftr" sz="quarter" idx="11"/>
            <p:custDataLst>
              <p:tags r:id="rId18"/>
            </p:custDataLst>
          </p:nvPr>
        </p:nvSpPr>
        <p:spPr>
          <a:xfrm>
            <a:off x="4038600" y="6356350"/>
            <a:ext cx="4114800" cy="365125"/>
          </a:xfrm>
        </p:spPr>
        <p:txBody>
          <a:bodyPr/>
          <a:lstStyle/>
          <a:p>
            <a:endParaRPr lang="zh-CN" altLang="en-US"/>
          </a:p>
        </p:txBody>
      </p:sp>
      <p:sp>
        <p:nvSpPr>
          <p:cNvPr id="1048682" name="灯片编号占位符 5"/>
          <p:cNvSpPr>
            <a:spLocks noGrp="1"/>
          </p:cNvSpPr>
          <p:nvPr>
            <p:ph type="sldNum" sz="quarter" idx="12"/>
            <p:custDataLst>
              <p:tags r:id="rId1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84" name="矩形 8"/>
          <p:cNvSpPr/>
          <p:nvPr>
            <p:custDataLst>
              <p:tags r:id="rId1"/>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67" name="图片 72" descr="不同颜色的花  描述已自动生成"/>
          <p:cNvPicPr>
            <a:picLocks noChangeAspect="1"/>
          </p:cNvPicPr>
          <p:nvPr>
            <p:custDataLst>
              <p:tags r:id="rId3"/>
            </p:custDataLst>
          </p:nvPr>
        </p:nvPicPr>
        <p:blipFill>
          <a:blip r:embed="rId2"/>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686" name="标题"/>
          <p:cNvSpPr txBox="1">
            <a:spLocks noGrp="1"/>
          </p:cNvSpPr>
          <p:nvPr>
            <p:ph type="title" idx="2"/>
            <p:custDataLst>
              <p:tags r:id="rId4"/>
            </p:custDataLst>
          </p:nvPr>
        </p:nvSpPr>
        <p:spPr>
          <a:xfrm>
            <a:off x="608330" y="608330"/>
            <a:ext cx="10968990" cy="705485"/>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lumMod val="75000"/>
                  </a:schemeClr>
                </a:solidFill>
                <a:latin typeface="+mj-ea"/>
                <a:ea typeface="+mj-ea"/>
                <a:cs typeface="仿宋" panose="02010609060101010101" charset="-122"/>
              </a:defRPr>
            </a:lvl1pPr>
          </a:lstStyle>
          <a:p>
            <a:pPr lvl="0" algn="ctr"/>
            <a:r>
              <a:rPr>
                <a:sym typeface="+mn-ea"/>
              </a:rPr>
              <a:t>单击此处编辑母版标题样式</a:t>
            </a:r>
            <a:endParaRPr>
              <a:sym typeface="+mn-ea"/>
            </a:endParaRPr>
          </a:p>
        </p:txBody>
      </p:sp>
      <p:sp>
        <p:nvSpPr>
          <p:cNvPr id="1048688" name="正文"/>
          <p:cNvSpPr txBox="1">
            <a:spLocks noGrp="1"/>
          </p:cNvSpPr>
          <p:nvPr>
            <p:ph idx="1" hasCustomPrompt="1"/>
            <p:custDataLst>
              <p:tags r:id="rId5"/>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latin typeface="+mj-ea"/>
                <a:ea typeface="+mj-ea"/>
                <a:cs typeface="仿宋" panose="02010609060101010101"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Arial" pitchFamily="34" charset="0"/>
                <a:ea typeface="微软雅黑"/>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Arial" pitchFamily="34" charset="0"/>
                <a:ea typeface="微软雅黑"/>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Arial" pitchFamily="34" charset="0"/>
                <a:ea typeface="微软雅黑"/>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Arial" pitchFamily="34" charset="0"/>
                <a:ea typeface="微软雅黑"/>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单击此处添加文本</a:t>
            </a:r>
            <a:endParaRPr>
              <a:sym typeface="+mn-ea"/>
            </a:endParaRPr>
          </a:p>
        </p:txBody>
      </p:sp>
      <p:sp>
        <p:nvSpPr>
          <p:cNvPr id="1048690" name="日期占位符 3"/>
          <p:cNvSpPr>
            <a:spLocks noGrp="1"/>
          </p:cNvSpPr>
          <p:nvPr>
            <p:ph type="dt" sz="half" idx="10"/>
            <p:custDataLst>
              <p:tags r:id="rId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692"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694" name="灯片编号占位符 5"/>
          <p:cNvSpPr>
            <a:spLocks noGrp="1"/>
          </p:cNvSpPr>
          <p:nvPr>
            <p:ph type="sldNum" sz="quarter" idx="12"/>
            <p:custDataLst>
              <p:tags r:id="rId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696" name="矩形 6"/>
          <p:cNvSpPr/>
          <p:nvPr>
            <p:custDataLst>
              <p:tags r:id="rId1"/>
            </p:custDataLst>
          </p:nvPr>
        </p:nvSpPr>
        <p:spPr>
          <a:xfrm>
            <a:off x="0" y="6370955"/>
            <a:ext cx="12192000" cy="48641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98" name="标题 5" descr="7b0a20202020227461726765744d6f64756c65223a20226b6f6e6c696e65666f6e7473220a7d0a"/>
          <p:cNvSpPr txBox="1">
            <a:spLocks noGrp="1"/>
          </p:cNvSpPr>
          <p:nvPr>
            <p:ph type="title" idx="3" hasCustomPrompt="1"/>
            <p:custDataLst>
              <p:tags r:id="rId2"/>
            </p:custDataLst>
          </p:nvPr>
        </p:nvSpPr>
        <p:spPr>
          <a:xfrm>
            <a:off x="685800" y="271780"/>
            <a:ext cx="5461000" cy="1396365"/>
          </a:xfrm>
          <a:prstGeom prst="rect">
            <a:avLst/>
          </a:prstGeom>
          <a:noFill/>
        </p:spPr>
        <p:txBody>
          <a:bodyPr wrap="square" rtlCol="0" anchor="b" anchorCtr="0">
            <a:noAutofit/>
          </a:bodyPr>
          <a:lstStyle>
            <a:lvl1pPr marL="0" marR="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accent1">
                    <a:lumMod val="75000"/>
                  </a:schemeClr>
                </a:solidFill>
                <a:effectLst/>
                <a:latin typeface="+mj-ea"/>
                <a:ea typeface="+mj-ea"/>
                <a:cs typeface="微软雅黑" panose="020b0503020204020204" charset="-122"/>
              </a:defRPr>
            </a:lvl1pPr>
          </a:lstStyle>
          <a:p>
            <a:pPr lvl="0" algn="l">
              <a:buClrTx/>
              <a:buSzTx/>
              <a:buFontTx/>
            </a:pPr>
            <a:r>
              <a:rPr>
                <a:sym typeface="+mn-ea"/>
              </a:rPr>
              <a:t>单击编辑标题</a:t>
            </a:r>
            <a:endParaRPr>
              <a:sym typeface="+mn-ea"/>
            </a:endParaRPr>
          </a:p>
        </p:txBody>
      </p:sp>
      <p:pic>
        <p:nvPicPr>
          <p:cNvPr id="2097169" name="图片 60" descr="不同颜色的花  描述已自动生成"/>
          <p:cNvPicPr>
            <a:picLocks noChangeAspect="1"/>
          </p:cNvPicPr>
          <p:nvPr>
            <p:custDataLst>
              <p:tags r:id="rId4"/>
            </p:custDataLst>
          </p:nvPr>
        </p:nvPicPr>
        <p:blipFill>
          <a:blip r:embed="rId3"/>
          <a:srcRect t="48205" r="36442"/>
          <a:stretch>
            <a:fillRect/>
          </a:stretch>
        </p:blipFill>
        <p:spPr>
          <a:xfrm rot="1631206">
            <a:off x="8910320" y="-527685"/>
            <a:ext cx="3985260" cy="2016125"/>
          </a:xfrm>
          <a:custGeom>
            <a:gdLst>
              <a:gd name="connsiteX0" fmla="*/ 1 w 4133035"/>
              <a:gd name="connsiteY0" fmla="*/ 1571167 h 2091230"/>
              <a:gd name="connsiteX1" fmla="*/ 3058899 w 4133035"/>
              <a:gd name="connsiteY1" fmla="*/ 0 h 2091230"/>
              <a:gd name="connsiteX2" fmla="*/ 4133035 w 4133035"/>
              <a:gd name="connsiteY2" fmla="*/ 2091230 h 2091230"/>
              <a:gd name="connsiteX3" fmla="*/ 0 w 4133035"/>
              <a:gd name="connsiteY3" fmla="*/ 2091230 h 2091230"/>
            </a:gdLst>
            <a:cxnLst>
              <a:cxn ang="0">
                <a:pos x="connsiteX0" y="connsiteY0"/>
              </a:cxn>
              <a:cxn ang="0">
                <a:pos x="connsiteX1" y="connsiteY1"/>
              </a:cxn>
              <a:cxn ang="0">
                <a:pos x="connsiteX2" y="connsiteY2"/>
              </a:cxn>
              <a:cxn ang="0">
                <a:pos x="connsiteX3" y="connsiteY3"/>
              </a:cxn>
            </a:cxnLst>
            <a:rect l="l" t="t" r="r" b="b"/>
            <a:pathLst>
              <a:path w="4133034" h="2091230">
                <a:moveTo>
                  <a:pt x="1" y="1571167"/>
                </a:moveTo>
                <a:lnTo>
                  <a:pt x="3058899" y="0"/>
                </a:lnTo>
                <a:lnTo>
                  <a:pt x="4133035" y="2091230"/>
                </a:lnTo>
                <a:lnTo>
                  <a:pt x="0" y="2091230"/>
                </a:lnTo>
                <a:close/>
              </a:path>
            </a:pathLst>
          </a:custGeom>
        </p:spPr>
      </p:pic>
      <p:pic>
        <p:nvPicPr>
          <p:cNvPr id="2097171" name="图片 33" descr="不同颜色的花  描述已自动生成"/>
          <p:cNvPicPr>
            <a:picLocks noChangeAspect="1"/>
          </p:cNvPicPr>
          <p:nvPr>
            <p:custDataLst>
              <p:tags r:id="rId5"/>
            </p:custDataLst>
          </p:nvPr>
        </p:nvPicPr>
        <p:blipFill>
          <a:blip r:embed="rId3"/>
          <a:srcRect l="45169" r="1742" b="65250"/>
          <a:stretch>
            <a:fillRect/>
          </a:stretch>
        </p:blipFill>
        <p:spPr>
          <a:xfrm rot="1631206">
            <a:off x="-715010" y="5714365"/>
            <a:ext cx="4537710" cy="1844675"/>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700" name="日期占位符 2"/>
          <p:cNvSpPr>
            <a:spLocks noGrp="1"/>
          </p:cNvSpPr>
          <p:nvPr>
            <p:ph type="dt" sz="half" idx="10"/>
            <p:custDataLst>
              <p:tags r:id="rId6"/>
            </p:custDataLst>
          </p:nvPr>
        </p:nvSpPr>
        <p:spPr>
          <a:xfrm>
            <a:off x="838200" y="6356350"/>
            <a:ext cx="2743200" cy="365125"/>
          </a:xfrm>
        </p:spPr>
        <p:txBody>
          <a:bodyPr/>
          <a:lstStyle/>
          <a:p>
            <a:fld id="{263DB197-84B0-484E-9C0F-88358ECCB797}" type="datetimeFigureOut">
              <a:rPr lang="zh-CN" altLang="en-US" smtClean="0"/>
              <a:t/>
            </a:fld>
            <a:endParaRPr lang="zh-CN" altLang="en-US"/>
          </a:p>
        </p:txBody>
      </p:sp>
      <p:sp>
        <p:nvSpPr>
          <p:cNvPr id="1048702"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04" name="灯片编号占位符 4"/>
          <p:cNvSpPr>
            <a:spLocks noGrp="1"/>
          </p:cNvSpPr>
          <p:nvPr>
            <p:ph type="sldNum" sz="quarter" idx="12"/>
            <p:custDataLst>
              <p:tags r:id="rId8"/>
            </p:custDataLst>
          </p:nvPr>
        </p:nvSpPr>
        <p:spPr>
          <a:xfrm>
            <a:off x="8610600" y="6356350"/>
            <a:ext cx="2743200" cy="365125"/>
          </a:xfrm>
        </p:spPr>
        <p:txBody>
          <a:bodyPr/>
          <a:lstStyle/>
          <a:p>
            <a:fld id="{E077DA78-E013-4A8C-AD75-63A150561B10}"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06" name="矩形 14"/>
          <p:cNvSpPr/>
          <p:nvPr>
            <p:custDataLst>
              <p:tags r:id="rId1"/>
            </p:custDataLst>
          </p:nvPr>
        </p:nvSpPr>
        <p:spPr>
          <a:xfrm flipH="1">
            <a:off x="10742930" y="0"/>
            <a:ext cx="1506220" cy="68580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708" name="矩形 12"/>
          <p:cNvSpPr/>
          <p:nvPr>
            <p:custDataLst>
              <p:tags r:id="rId2"/>
            </p:custDataLst>
          </p:nvPr>
        </p:nvSpPr>
        <p:spPr>
          <a:xfrm flipH="1">
            <a:off x="0" y="0"/>
            <a:ext cx="1506220" cy="68580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73" name="图片 11"/>
          <p:cNvPicPr>
            <a:picLocks noChangeAspect="1"/>
          </p:cNvPicPr>
          <p:nvPr>
            <p:custDataLst>
              <p:tags r:id="rId4"/>
            </p:custDataLst>
          </p:nvPr>
        </p:nvPicPr>
        <p:blipFill>
          <a:blip r:embed="rId3"/>
          <a:srcRect l="5167" t="52578" r="8153" b="16221"/>
          <a:stretch>
            <a:fillRect/>
          </a:stretch>
        </p:blipFill>
        <p:spPr>
          <a:xfrm rot="16200000">
            <a:off x="8063865" y="2663190"/>
            <a:ext cx="6858000" cy="1532890"/>
          </a:xfrm>
          <a:prstGeom prst="rect">
            <a:avLst/>
          </a:prstGeom>
        </p:spPr>
      </p:pic>
      <p:pic>
        <p:nvPicPr>
          <p:cNvPr id="2097175" name="图片 17"/>
          <p:cNvPicPr>
            <a:picLocks noChangeAspect="1"/>
          </p:cNvPicPr>
          <p:nvPr>
            <p:custDataLst>
              <p:tags r:id="rId5"/>
            </p:custDataLst>
          </p:nvPr>
        </p:nvPicPr>
        <p:blipFill>
          <a:blip r:embed="rId3"/>
          <a:srcRect l="3313" t="57064" r="2445" b="7999"/>
          <a:stretch>
            <a:fillRect/>
          </a:stretch>
        </p:blipFill>
        <p:spPr>
          <a:xfrm rot="5400000">
            <a:off x="-2519680" y="2520315"/>
            <a:ext cx="6546850" cy="1506855"/>
          </a:xfrm>
          <a:prstGeom prst="rect">
            <a:avLst/>
          </a:prstGeom>
        </p:spPr>
      </p:pic>
      <p:pic>
        <p:nvPicPr>
          <p:cNvPr id="2097177" name="图片 10" descr="背景图案  中度可信度描述已自动生成"/>
          <p:cNvPicPr>
            <a:picLocks noChangeAspect="1"/>
          </p:cNvPicPr>
          <p:nvPr>
            <p:custDataLst>
              <p:tags r:id="rId7"/>
            </p:custDataLst>
          </p:nvPr>
        </p:nvPicPr>
        <p:blipFill>
          <a:blip r:embed="rId6"/>
          <a:srcRect l="28712"/>
          <a:stretch>
            <a:fillRect/>
          </a:stretch>
        </p:blipFill>
        <p:spPr>
          <a:xfrm rot="5400000">
            <a:off x="10835102" y="139401"/>
            <a:ext cx="1343598" cy="1064796"/>
          </a:xfrm>
          <a:custGeom>
            <a:gdLst>
              <a:gd name="connsiteX0" fmla="*/ 0 w 1343598"/>
              <a:gd name="connsiteY0" fmla="*/ 1064796 h 1064796"/>
              <a:gd name="connsiteX1" fmla="*/ 0 w 1343598"/>
              <a:gd name="connsiteY1" fmla="*/ 0 h 1064796"/>
              <a:gd name="connsiteX2" fmla="*/ 1343598 w 1343598"/>
              <a:gd name="connsiteY2" fmla="*/ 0 h 1064796"/>
              <a:gd name="connsiteX3" fmla="*/ 1343598 w 1343598"/>
              <a:gd name="connsiteY3" fmla="*/ 1064796 h 1064796"/>
            </a:gdLst>
            <a:cxnLst>
              <a:cxn ang="0">
                <a:pos x="connsiteX0" y="connsiteY0"/>
              </a:cxn>
              <a:cxn ang="0">
                <a:pos x="connsiteX1" y="connsiteY1"/>
              </a:cxn>
              <a:cxn ang="0">
                <a:pos x="connsiteX2" y="connsiteY2"/>
              </a:cxn>
              <a:cxn ang="0">
                <a:pos x="connsiteX3" y="connsiteY3"/>
              </a:cxn>
            </a:cxnLst>
            <a:rect l="l" t="t" r="r" b="b"/>
            <a:pathLst>
              <a:path w="1343598" h="1064796">
                <a:moveTo>
                  <a:pt x="0" y="1064796"/>
                </a:moveTo>
                <a:lnTo>
                  <a:pt x="0" y="0"/>
                </a:lnTo>
                <a:lnTo>
                  <a:pt x="1343598" y="0"/>
                </a:lnTo>
                <a:lnTo>
                  <a:pt x="1343598" y="1064796"/>
                </a:lnTo>
                <a:close/>
              </a:path>
            </a:pathLst>
          </a:custGeom>
        </p:spPr>
      </p:pic>
      <p:pic>
        <p:nvPicPr>
          <p:cNvPr id="2097179" name="图片 13" descr="桌子上放着许多花  中度可信度描述已自动生成"/>
          <p:cNvPicPr>
            <a:picLocks noChangeAspect="1"/>
          </p:cNvPicPr>
          <p:nvPr>
            <p:custDataLst>
              <p:tags r:id="rId9"/>
            </p:custDataLst>
          </p:nvPr>
        </p:nvPicPr>
        <p:blipFill>
          <a:blip r:embed="rId8"/>
          <a:srcRect l="3815"/>
          <a:stretch>
            <a:fillRect/>
          </a:stretch>
        </p:blipFill>
        <p:spPr>
          <a:xfrm rot="5400000">
            <a:off x="10092055" y="-44450"/>
            <a:ext cx="1697355" cy="1831975"/>
          </a:xfrm>
          <a:custGeom>
            <a:gdLst>
              <a:gd name="connsiteX0" fmla="*/ 0 w 1720041"/>
              <a:gd name="connsiteY0" fmla="*/ 1832020 h 1832020"/>
              <a:gd name="connsiteX1" fmla="*/ 0 w 1720041"/>
              <a:gd name="connsiteY1" fmla="*/ 0 h 1832020"/>
              <a:gd name="connsiteX2" fmla="*/ 1720041 w 1720041"/>
              <a:gd name="connsiteY2" fmla="*/ 0 h 1832020"/>
              <a:gd name="connsiteX3" fmla="*/ 1720041 w 1720041"/>
              <a:gd name="connsiteY3" fmla="*/ 1832020 h 1832020"/>
            </a:gdLst>
            <a:cxnLst>
              <a:cxn ang="0">
                <a:pos x="connsiteX0" y="connsiteY0"/>
              </a:cxn>
              <a:cxn ang="0">
                <a:pos x="connsiteX1" y="connsiteY1"/>
              </a:cxn>
              <a:cxn ang="0">
                <a:pos x="connsiteX2" y="connsiteY2"/>
              </a:cxn>
              <a:cxn ang="0">
                <a:pos x="connsiteX3" y="connsiteY3"/>
              </a:cxn>
            </a:cxnLst>
            <a:rect l="l" t="t" r="r" b="b"/>
            <a:pathLst>
              <a:path w="1720040" h="1832019">
                <a:moveTo>
                  <a:pt x="0" y="1832020"/>
                </a:moveTo>
                <a:lnTo>
                  <a:pt x="0" y="0"/>
                </a:lnTo>
                <a:lnTo>
                  <a:pt x="1720041" y="0"/>
                </a:lnTo>
                <a:lnTo>
                  <a:pt x="1720041" y="1832020"/>
                </a:lnTo>
                <a:close/>
              </a:path>
            </a:pathLst>
          </a:custGeom>
        </p:spPr>
      </p:pic>
      <p:sp>
        <p:nvSpPr>
          <p:cNvPr id="1048710" name="标题 9"/>
          <p:cNvSpPr txBox="1">
            <a:spLocks noGrp="1"/>
          </p:cNvSpPr>
          <p:nvPr>
            <p:ph type="title" idx="4" hasCustomPrompt="1"/>
            <p:custDataLst>
              <p:tags r:id="rId10"/>
            </p:custDataLst>
          </p:nvPr>
        </p:nvSpPr>
        <p:spPr>
          <a:xfrm>
            <a:off x="3739515" y="3666490"/>
            <a:ext cx="4823460" cy="2073910"/>
          </a:xfrm>
          <a:prstGeom prst="rect">
            <a:avLst/>
          </a:prstGeom>
          <a:noFill/>
        </p:spPr>
        <p:txBody>
          <a:bodyPr wrap="square">
            <a:normAutofit/>
          </a:bodyPr>
          <a:lstStyle>
            <a:lvl1pPr marL="0" marR="0" algn="ctr" defTabSz="914400" rtl="0" eaLnBrk="1" fontAlgn="ctr" latinLnBrk="0" hangingPunct="1">
              <a:lnSpc>
                <a:spcPct val="100000"/>
              </a:lnSpc>
              <a:buClrTx/>
              <a:buSzTx/>
              <a:buFontTx/>
              <a:buNone/>
              <a:defRPr kumimoji="0" lang="zh-CN" altLang="en-US" sz="5400" b="1" i="0" u="none" strike="noStrike" kern="1200" cap="none" spc="0" normalizeH="0" baseline="0" noProof="1">
                <a:solidFill>
                  <a:schemeClr val="accent1">
                    <a:lumMod val="75000"/>
                  </a:schemeClr>
                </a:solidFill>
                <a:latin typeface="+mj-ea"/>
                <a:ea typeface="+mj-ea"/>
                <a:cs typeface="微软雅黑" panose="020b0503020204020204" charset="-122"/>
                <a:sym typeface="+mn-ea"/>
              </a:defRPr>
            </a:lvl1pPr>
          </a:lstStyle>
          <a:p>
            <a:pPr lvl="0" algn="ctr" fontAlgn="ctr">
              <a:lnSpc>
                <a:spcPct val="100000"/>
              </a:lnSpc>
            </a:pPr>
            <a:r>
              <a:rPr>
                <a:sym typeface="+mn-ea"/>
              </a:rPr>
              <a:t>单击编辑标题</a:t>
            </a:r>
            <a:endParaRPr>
              <a:sym typeface="+mn-ea"/>
            </a:endParaRPr>
          </a:p>
        </p:txBody>
      </p:sp>
      <p:sp>
        <p:nvSpPr>
          <p:cNvPr id="1048712" name="文本占位符 8"/>
          <p:cNvSpPr txBox="1">
            <a:spLocks noGrp="1"/>
          </p:cNvSpPr>
          <p:nvPr>
            <p:ph type="body" idx="3" hasCustomPrompt="1"/>
            <p:custDataLst>
              <p:tags r:id="rId11"/>
            </p:custDataLst>
          </p:nvPr>
        </p:nvSpPr>
        <p:spPr>
          <a:xfrm>
            <a:off x="3740785" y="1182370"/>
            <a:ext cx="4820920" cy="2487930"/>
          </a:xfrm>
          <a:prstGeom prst="rect">
            <a:avLst/>
          </a:prstGeom>
          <a:noFill/>
        </p:spPr>
        <p:txBody>
          <a:bodyPr wrap="square" rtlCol="0" anchor="b" anchorCtr="0">
            <a:normAutofit/>
          </a:bodyPr>
          <a:lstStyle>
            <a:lvl1pPr marL="0" marR="0" lvl="0" algn="ctr" defTabSz="914400" rtl="0" eaLnBrk="1" fontAlgn="auto" latinLnBrk="0" hangingPunct="1">
              <a:lnSpc>
                <a:spcPct val="100000"/>
              </a:lnSpc>
              <a:buClrTx/>
              <a:buSzTx/>
              <a:buFontTx/>
              <a:buNone/>
              <a:defRPr kumimoji="0" lang="en-US" altLang="zh-CN" sz="10000" b="1" i="0" u="none" strike="noStrike" kern="1200" cap="none" spc="0" normalizeH="0" baseline="0" noProof="1">
                <a:solidFill>
                  <a:schemeClr val="accent1">
                    <a:alpha val="70000"/>
                  </a:schemeClr>
                </a:solidFill>
                <a:latin typeface="+mj-ea"/>
                <a:ea typeface="+mj-ea"/>
                <a:cs typeface="仿宋" panose="02010609060101010101" charset="-122"/>
                <a:sym typeface="+mn-ea"/>
              </a:defRPr>
            </a:lvl1pPr>
          </a:lstStyle>
          <a:p>
            <a:pPr lvl="0" algn="ctr">
              <a:buClrTx/>
              <a:buSzTx/>
              <a:buFontTx/>
            </a:pPr>
            <a:r>
              <a:rPr>
                <a:sym typeface="+mn-ea"/>
              </a:rPr>
              <a:t>节编号</a:t>
            </a:r>
            <a:endParaRPr>
              <a:sym typeface="+mn-ea"/>
            </a:endParaRPr>
          </a:p>
        </p:txBody>
      </p:sp>
      <p:pic>
        <p:nvPicPr>
          <p:cNvPr id="2097181" name="VCG41N473513072" descr="图片包含 游戏机, 动物, 花, 珊瑚  描述已自动生成"/>
          <p:cNvPicPr>
            <a:picLocks noChangeAspect="1"/>
          </p:cNvPicPr>
          <p:nvPr>
            <p:custDataLst>
              <p:tags r:id="rId13"/>
            </p:custDataLst>
          </p:nvPr>
        </p:nvPicPr>
        <p:blipFill>
          <a:blip r:embed="rId12"/>
          <a:stretch>
            <a:fillRect/>
          </a:stretch>
        </p:blipFill>
        <p:spPr>
          <a:xfrm rot="5400000">
            <a:off x="323850" y="5396865"/>
            <a:ext cx="1442085" cy="1479550"/>
          </a:xfrm>
          <a:prstGeom prst="rect">
            <a:avLst/>
          </a:prstGeom>
        </p:spPr>
      </p:pic>
      <p:pic>
        <p:nvPicPr>
          <p:cNvPr id="2097183" name="图片 6" descr="图片包含 昆虫, 动物, 游戏机  描述已自动生成"/>
          <p:cNvPicPr>
            <a:picLocks noChangeAspect="1"/>
          </p:cNvPicPr>
          <p:nvPr>
            <p:custDataLst>
              <p:tags r:id="rId15"/>
            </p:custDataLst>
          </p:nvPr>
        </p:nvPicPr>
        <p:blipFill>
          <a:blip r:embed="rId14"/>
          <a:stretch>
            <a:fillRect/>
          </a:stretch>
        </p:blipFill>
        <p:spPr>
          <a:xfrm>
            <a:off x="10196830" y="3087370"/>
            <a:ext cx="1533525" cy="1501775"/>
          </a:xfrm>
          <a:prstGeom prst="rect">
            <a:avLst/>
          </a:prstGeom>
        </p:spPr>
      </p:pic>
      <p:sp>
        <p:nvSpPr>
          <p:cNvPr id="1048714" name="日期占位符 3"/>
          <p:cNvSpPr>
            <a:spLocks noGrp="1"/>
          </p:cNvSpPr>
          <p:nvPr>
            <p:ph type="dt" sz="half" idx="10"/>
            <p:custDataLst>
              <p:tags r:id="rId1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16" name="页脚占位符 4"/>
          <p:cNvSpPr>
            <a:spLocks noGrp="1"/>
          </p:cNvSpPr>
          <p:nvPr>
            <p:ph type="ftr" sz="quarter" idx="11"/>
            <p:custDataLst>
              <p:tags r:id="rId17"/>
            </p:custDataLst>
          </p:nvPr>
        </p:nvSpPr>
        <p:spPr>
          <a:xfrm>
            <a:off x="4038600" y="6356350"/>
            <a:ext cx="4114800" cy="365125"/>
          </a:xfrm>
        </p:spPr>
        <p:txBody>
          <a:bodyPr/>
          <a:lstStyle/>
          <a:p>
            <a:endParaRPr lang="zh-CN" altLang="en-US"/>
          </a:p>
        </p:txBody>
      </p:sp>
      <p:sp>
        <p:nvSpPr>
          <p:cNvPr id="1048718" name="灯片编号占位符 5"/>
          <p:cNvSpPr>
            <a:spLocks noGrp="1"/>
          </p:cNvSpPr>
          <p:nvPr>
            <p:ph type="sldNum" sz="quarter" idx="12"/>
            <p:custDataLst>
              <p:tags r:id="rId1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20" name="矩形 10"/>
          <p:cNvSpPr/>
          <p:nvPr>
            <p:custDataLst>
              <p:tags r:id="rId1"/>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85" name="图片 72" descr="不同颜色的花  描述已自动生成"/>
          <p:cNvPicPr>
            <a:picLocks noChangeAspect="1"/>
          </p:cNvPicPr>
          <p:nvPr>
            <p:custDataLst>
              <p:tags r:id="rId3"/>
            </p:custDataLst>
          </p:nvPr>
        </p:nvPicPr>
        <p:blipFill>
          <a:blip r:embed="rId2"/>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722" name="正文"/>
          <p:cNvSpPr txBox="1">
            <a:spLocks noGrp="1"/>
          </p:cNvSpPr>
          <p:nvPr>
            <p:ph idx="3" hasCustomPrompt="1"/>
            <p:custDataLst>
              <p:tags r:id="rId4"/>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单击此处添加文本</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24" name="正文"/>
          <p:cNvSpPr txBox="1">
            <a:spLocks noGrp="1"/>
          </p:cNvSpPr>
          <p:nvPr>
            <p:ph idx="2" hasCustomPrompt="1"/>
            <p:custDataLst>
              <p:tags r:id="rId5"/>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单击此处添加文本</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26" name="标题"/>
          <p:cNvSpPr txBox="1">
            <a:spLocks noGrp="1"/>
          </p:cNvSpPr>
          <p:nvPr>
            <p:ph type="title" idx="1"/>
            <p:custDataLst>
              <p:tags r:id="rId6"/>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lumMod val="75000"/>
                  </a:schemeClr>
                </a:solidFill>
                <a:latin typeface="+mn-ea"/>
                <a:ea typeface="+mn-ea"/>
                <a:cs typeface="仿宋" panose="02010609060101010101" charset="-122"/>
              </a:defRPr>
            </a:lvl1pPr>
          </a:lstStyle>
          <a:p>
            <a:pPr lvl="0" algn="ctr"/>
            <a:r>
              <a:rPr>
                <a:sym typeface="+mn-ea"/>
              </a:rPr>
              <a:t>单击此处编辑母版标题样式</a:t>
            </a:r>
            <a:endParaRPr>
              <a:sym typeface="+mn-ea"/>
            </a:endParaRPr>
          </a:p>
        </p:txBody>
      </p:sp>
      <p:sp>
        <p:nvSpPr>
          <p:cNvPr id="1048728" name="日期占位符 4"/>
          <p:cNvSpPr>
            <a:spLocks noGrp="1"/>
          </p:cNvSpPr>
          <p:nvPr>
            <p:ph type="dt" sz="half" idx="10"/>
            <p:custDataLst>
              <p:tags r:id="rId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30" name="页脚占位符 5"/>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732" name="灯片编号占位符 6"/>
          <p:cNvSpPr>
            <a:spLocks noGrp="1"/>
          </p:cNvSpPr>
          <p:nvPr>
            <p:ph type="sldNum" sz="quarter" idx="12"/>
            <p:custDataLst>
              <p:tags r:id="rId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34" name="矩形 14"/>
          <p:cNvSpPr/>
          <p:nvPr>
            <p:custDataLst>
              <p:tags r:id="rId1"/>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87" name="图片 72" descr="不同颜色的花  描述已自动生成"/>
          <p:cNvPicPr>
            <a:picLocks noChangeAspect="1"/>
          </p:cNvPicPr>
          <p:nvPr>
            <p:custDataLst>
              <p:tags r:id="rId3"/>
            </p:custDataLst>
          </p:nvPr>
        </p:nvPicPr>
        <p:blipFill>
          <a:blip r:embed="rId2"/>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736" name="标题"/>
          <p:cNvSpPr txBox="1">
            <a:spLocks noGrp="1"/>
          </p:cNvSpPr>
          <p:nvPr>
            <p:ph type="title" idx="5"/>
            <p:custDataLst>
              <p:tags r:id="rId4"/>
            </p:custDataLst>
          </p:nvPr>
        </p:nvSpPr>
        <p:spPr>
          <a:xfrm>
            <a:off x="608400" y="608400"/>
            <a:ext cx="10969200" cy="705600"/>
          </a:xfrm>
          <a:prstGeom prst="rect">
            <a:avLst/>
          </a:prstGeom>
          <a:noFill/>
          <a:ln>
            <a:noFill/>
            <a:prstDash val="sysDash"/>
          </a:ln>
        </p:spPr>
        <p:txBody>
          <a:bodyPr wrap="square" rtlCol="0">
            <a:normAutofit/>
          </a:bodyPr>
          <a:lstStyle>
            <a:lvl1pPr marL="0" marR="0" lvl="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lumMod val="75000"/>
                  </a:schemeClr>
                </a:solidFill>
                <a:latin typeface="+mn-ea"/>
                <a:ea typeface="+mn-ea"/>
                <a:cs typeface="仿宋" panose="02010609060101010101" charset="-122"/>
                <a:sym typeface="+mn-ea"/>
              </a:defRPr>
            </a:lvl1pPr>
          </a:lstStyle>
          <a:p>
            <a:pPr lvl="0" algn="ctr">
              <a:buClrTx/>
              <a:buSzTx/>
              <a:buFontTx/>
            </a:pPr>
            <a:r>
              <a:rPr>
                <a:sym typeface="+mn-ea"/>
              </a:rPr>
              <a:t>单击此处编辑母版标题样式</a:t>
            </a:r>
            <a:endParaRPr>
              <a:sym typeface="+mn-ea"/>
            </a:endParaRPr>
          </a:p>
        </p:txBody>
      </p:sp>
      <p:sp>
        <p:nvSpPr>
          <p:cNvPr id="1048738" name="正文"/>
          <p:cNvSpPr txBox="1">
            <a:spLocks noGrp="1"/>
          </p:cNvSpPr>
          <p:nvPr>
            <p:ph idx="4"/>
            <p:custDataLst>
              <p:tags r:id="rId5"/>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7965"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latin typeface="+mn-ea"/>
                <a:ea typeface="+mn-ea"/>
                <a:cs typeface="仿宋" panose="02010609060101010101"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indent="-227965"/>
            <a:r>
              <a:rPr>
                <a:sym typeface="+mn-ea"/>
              </a:rPr>
              <a:t>单击此处编辑母版文本样式</a:t>
            </a:r>
            <a:endParaRPr>
              <a:sym typeface="+mn-ea"/>
            </a:endParaRPr>
          </a:p>
          <a:p>
            <a:pPr lvl="1" indent="-227965"/>
            <a:r>
              <a:rPr>
                <a:sym typeface="+mn-ea"/>
              </a:rPr>
              <a:t>第二级</a:t>
            </a:r>
            <a:endParaRPr>
              <a:sym typeface="+mn-ea"/>
            </a:endParaRPr>
          </a:p>
          <a:p>
            <a:pPr lvl="2" indent="-227965"/>
            <a:r>
              <a:rPr>
                <a:sym typeface="+mn-ea"/>
              </a:rPr>
              <a:t>第三级</a:t>
            </a:r>
            <a:endParaRPr>
              <a:sym typeface="+mn-ea"/>
            </a:endParaRPr>
          </a:p>
          <a:p>
            <a:pPr lvl="3" indent="-227965"/>
            <a:r>
              <a:rPr>
                <a:sym typeface="+mn-ea"/>
              </a:rPr>
              <a:t>第四级</a:t>
            </a:r>
            <a:endParaRPr>
              <a:sym typeface="+mn-ea"/>
            </a:endParaRPr>
          </a:p>
          <a:p>
            <a:pPr lvl="4" indent="-227965"/>
            <a:r>
              <a:rPr>
                <a:sym typeface="+mn-ea"/>
              </a:rPr>
              <a:t>第五级</a:t>
            </a:r>
            <a:endParaRPr>
              <a:sym typeface="+mn-ea"/>
            </a:endParaRPr>
          </a:p>
        </p:txBody>
      </p:sp>
      <p:sp>
        <p:nvSpPr>
          <p:cNvPr id="1048740" name="标题"/>
          <p:cNvSpPr txBox="1">
            <a:spLocks noGrp="1"/>
          </p:cNvSpPr>
          <p:nvPr>
            <p:ph type="title" idx="3"/>
            <p:custDataLst>
              <p:tags r:id="rId6"/>
            </p:custDataLst>
          </p:nvPr>
        </p:nvSpPr>
        <p:spPr>
          <a:xfrm>
            <a:off x="6235200" y="1429200"/>
            <a:ext cx="5342400" cy="41783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dk1">
                    <a:lumMod val="85000"/>
                    <a:lumOff val="15000"/>
                  </a:schemeClr>
                </a:solidFill>
                <a:latin typeface="+mn-ea"/>
                <a:ea typeface="+mn-ea"/>
                <a:cs typeface="仿宋" panose="02010609060101010101" charset="-122"/>
              </a:defRPr>
            </a:lvl1pPr>
          </a:lstStyle>
          <a:p>
            <a:pPr lvl="0"/>
            <a:r>
              <a:rPr>
                <a:sym typeface="+mn-ea"/>
              </a:rPr>
              <a:t>单击此处编辑母版标题样式</a:t>
            </a:r>
            <a:endParaRPr>
              <a:sym typeface="+mn-ea"/>
            </a:endParaRPr>
          </a:p>
        </p:txBody>
      </p:sp>
      <p:sp>
        <p:nvSpPr>
          <p:cNvPr id="1048742" name="正文"/>
          <p:cNvSpPr txBox="1">
            <a:spLocks noGrp="1"/>
          </p:cNvSpPr>
          <p:nvPr>
            <p:ph idx="2"/>
            <p:custDataLst>
              <p:tags r:id="rId7"/>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7965"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latin typeface="+mn-ea"/>
                <a:ea typeface="+mn-ea"/>
                <a:cs typeface="仿宋" panose="02010609060101010101"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indent="-227965"/>
            <a:r>
              <a:rPr>
                <a:sym typeface="+mn-ea"/>
              </a:rPr>
              <a:t>单击此处编辑母版文本样式</a:t>
            </a:r>
            <a:endParaRPr>
              <a:sym typeface="+mn-ea"/>
            </a:endParaRPr>
          </a:p>
          <a:p>
            <a:pPr lvl="1" indent="-227965"/>
            <a:r>
              <a:rPr>
                <a:sym typeface="+mn-ea"/>
              </a:rPr>
              <a:t>第二级</a:t>
            </a:r>
            <a:endParaRPr>
              <a:sym typeface="+mn-ea"/>
            </a:endParaRPr>
          </a:p>
          <a:p>
            <a:pPr lvl="2" indent="-227965"/>
            <a:r>
              <a:rPr>
                <a:sym typeface="+mn-ea"/>
              </a:rPr>
              <a:t>第三级</a:t>
            </a:r>
            <a:endParaRPr>
              <a:sym typeface="+mn-ea"/>
            </a:endParaRPr>
          </a:p>
          <a:p>
            <a:pPr lvl="3" indent="-227965"/>
            <a:r>
              <a:rPr>
                <a:sym typeface="+mn-ea"/>
              </a:rPr>
              <a:t>第四级</a:t>
            </a:r>
            <a:endParaRPr>
              <a:sym typeface="+mn-ea"/>
            </a:endParaRPr>
          </a:p>
          <a:p>
            <a:pPr lvl="4" indent="-227965"/>
            <a:r>
              <a:rPr>
                <a:sym typeface="+mn-ea"/>
              </a:rPr>
              <a:t>第五级</a:t>
            </a:r>
            <a:endParaRPr>
              <a:sym typeface="+mn-ea"/>
            </a:endParaRPr>
          </a:p>
        </p:txBody>
      </p:sp>
      <p:sp>
        <p:nvSpPr>
          <p:cNvPr id="1048744" name="标题"/>
          <p:cNvSpPr txBox="1">
            <a:spLocks noGrp="1"/>
          </p:cNvSpPr>
          <p:nvPr>
            <p:ph type="title" idx="1"/>
            <p:custDataLst>
              <p:tags r:id="rId8"/>
            </p:custDataLst>
          </p:nvPr>
        </p:nvSpPr>
        <p:spPr>
          <a:xfrm>
            <a:off x="608400" y="1429200"/>
            <a:ext cx="5342400" cy="41783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dk1">
                    <a:lumMod val="85000"/>
                    <a:lumOff val="15000"/>
                  </a:schemeClr>
                </a:solidFill>
                <a:latin typeface="+mn-ea"/>
                <a:ea typeface="+mn-ea"/>
                <a:cs typeface="仿宋" panose="02010609060101010101" charset="-122"/>
              </a:defRPr>
            </a:lvl1pPr>
          </a:lstStyle>
          <a:p>
            <a:pPr lvl="0"/>
            <a:r>
              <a:rPr>
                <a:sym typeface="+mn-ea"/>
              </a:rPr>
              <a:t>单击此处编辑母版标题样式</a:t>
            </a:r>
            <a:endParaRPr>
              <a:sym typeface="+mn-ea"/>
            </a:endParaRPr>
          </a:p>
        </p:txBody>
      </p:sp>
      <p:sp>
        <p:nvSpPr>
          <p:cNvPr id="1048746" name="日期占位符 6"/>
          <p:cNvSpPr>
            <a:spLocks noGrp="1"/>
          </p:cNvSpPr>
          <p:nvPr>
            <p:ph type="dt" sz="half" idx="10"/>
            <p:custDataLst>
              <p:tags r:id="rId9"/>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48" name="页脚占位符 7"/>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750" name="灯片编号占位符 8"/>
          <p:cNvSpPr>
            <a:spLocks noGrp="1"/>
          </p:cNvSpPr>
          <p:nvPr>
            <p:ph type="sldNum" sz="quarter" idx="12"/>
            <p:custDataLst>
              <p:tags r:id="rId11"/>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52" name="矩形 6"/>
          <p:cNvSpPr/>
          <p:nvPr>
            <p:custDataLst>
              <p:tags r:id="rId1"/>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89" name="图片 72" descr="不同颜色的花  描述已自动生成"/>
          <p:cNvPicPr>
            <a:picLocks noChangeAspect="1"/>
          </p:cNvPicPr>
          <p:nvPr>
            <p:custDataLst>
              <p:tags r:id="rId3"/>
            </p:custDataLst>
          </p:nvPr>
        </p:nvPicPr>
        <p:blipFill>
          <a:blip r:embed="rId2"/>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754" name="标题"/>
          <p:cNvSpPr txBox="1">
            <a:spLocks noGrp="1"/>
          </p:cNvSpPr>
          <p:nvPr>
            <p:ph type="title" idx="1"/>
            <p:custDataLst>
              <p:tags r:id="rId4"/>
            </p:custDataLst>
          </p:nvPr>
        </p:nvSpPr>
        <p:spPr>
          <a:xfrm>
            <a:off x="608400" y="608400"/>
            <a:ext cx="10969200" cy="705600"/>
          </a:xfrm>
          <a:prstGeom prst="rect">
            <a:avLst/>
          </a:prstGeom>
          <a:noFill/>
          <a:ln>
            <a:noFill/>
            <a:prstDash val="sysDash"/>
          </a:ln>
        </p:spPr>
        <p:txBody>
          <a:bodyPr wrap="square" rtlCol="0">
            <a:normAutofit/>
          </a:bodyPr>
          <a:lstStyle>
            <a:lvl1pPr marL="0" marR="0" lvl="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lumMod val="75000"/>
                  </a:schemeClr>
                </a:solidFill>
                <a:latin typeface="+mj-ea"/>
                <a:ea typeface="+mj-ea"/>
                <a:cs typeface="仿宋" panose="02010609060101010101" charset="-122"/>
                <a:sym typeface="+mn-ea"/>
              </a:defRPr>
            </a:lvl1pPr>
          </a:lstStyle>
          <a:p>
            <a:pPr lvl="0" algn="ctr">
              <a:buClrTx/>
              <a:buSzTx/>
              <a:buFontTx/>
            </a:pPr>
            <a:r>
              <a:rPr>
                <a:sym typeface="+mn-ea"/>
              </a:rPr>
              <a:t>单击此处编辑母版标题样式</a:t>
            </a:r>
            <a:endParaRPr>
              <a:sym typeface="+mn-ea"/>
            </a:endParaRPr>
          </a:p>
        </p:txBody>
      </p:sp>
      <p:sp>
        <p:nvSpPr>
          <p:cNvPr id="1048756" name="日期占位符 2"/>
          <p:cNvSpPr>
            <a:spLocks noGrp="1"/>
          </p:cNvSpPr>
          <p:nvPr>
            <p:ph type="dt" sz="half" idx="10"/>
            <p:custDataLst>
              <p:tags r:id="rId5"/>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58"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760" name="灯片编号占位符 4"/>
          <p:cNvSpPr>
            <a:spLocks noGrp="1"/>
          </p:cNvSpPr>
          <p:nvPr>
            <p:ph type="sldNum" sz="quarter" idx="12"/>
            <p:custDataLst>
              <p:tags r:id="rId7"/>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91" name="图片 72" descr="不同颜色的花  描述已自动生成"/>
          <p:cNvPicPr>
            <a:picLocks noChangeAspect="1"/>
          </p:cNvPicPr>
          <p:nvPr>
            <p:custDataLst>
              <p:tags r:id="rId2"/>
            </p:custDataLst>
          </p:nvPr>
        </p:nvPicPr>
        <p:blipFill>
          <a:blip r:embed="rId1"/>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762" name="矩形 7"/>
          <p:cNvSpPr/>
          <p:nvPr>
            <p:custDataLst>
              <p:tags r:id="rId3"/>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764" name="日期占位符 1"/>
          <p:cNvSpPr>
            <a:spLocks noGrp="1"/>
          </p:cNvSpPr>
          <p:nvPr>
            <p:ph type="dt" sz="half" idx="10"/>
            <p:custDataLst>
              <p:tags r:id="rId4"/>
            </p:custDataLst>
          </p:nvPr>
        </p:nvSpPr>
        <p:spPr/>
        <p:txBody>
          <a:bodyPr/>
          <a:lstStyle/>
          <a:p>
            <a:fld id="{AC1B7B3F-A56B-4310-A966-BD55D80449F1}" type="datetimeFigureOut">
              <a:rPr lang="zh-CN" altLang="en-US" smtClean="0"/>
              <a:t/>
            </a:fld>
            <a:endParaRPr lang="zh-CN" altLang="en-US"/>
          </a:p>
        </p:txBody>
      </p:sp>
      <p:sp>
        <p:nvSpPr>
          <p:cNvPr id="1048766" name="页脚占位符 2"/>
          <p:cNvSpPr>
            <a:spLocks noGrp="1"/>
          </p:cNvSpPr>
          <p:nvPr>
            <p:ph type="ftr" sz="quarter" idx="11"/>
            <p:custDataLst>
              <p:tags r:id="rId5"/>
            </p:custDataLst>
          </p:nvPr>
        </p:nvSpPr>
        <p:spPr/>
        <p:txBody>
          <a:bodyPr/>
          <a:lstStyle/>
          <a:p>
            <a:endParaRPr lang="zh-CN" altLang="en-US"/>
          </a:p>
        </p:txBody>
      </p:sp>
      <p:sp>
        <p:nvSpPr>
          <p:cNvPr id="1048768" name="灯片编号占位符 3"/>
          <p:cNvSpPr>
            <a:spLocks noGrp="1"/>
          </p:cNvSpPr>
          <p:nvPr>
            <p:ph type="sldNum" sz="quarter" idx="12"/>
            <p:custDataLst>
              <p:tags r:id="rId6"/>
            </p:custDataLst>
          </p:nvPr>
        </p:nvSpPr>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70" name="矩形 7"/>
          <p:cNvSpPr/>
          <p:nvPr>
            <p:custDataLst>
              <p:tags r:id="rId1"/>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93" name="图片 72" descr="不同颜色的花  描述已自动生成"/>
          <p:cNvPicPr>
            <a:picLocks noChangeAspect="1"/>
          </p:cNvPicPr>
          <p:nvPr>
            <p:custDataLst>
              <p:tags r:id="rId3"/>
            </p:custDataLst>
          </p:nvPr>
        </p:nvPicPr>
        <p:blipFill>
          <a:blip r:embed="rId2"/>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772" name="正文"/>
          <p:cNvSpPr txBox="1">
            <a:spLocks noGrp="1"/>
          </p:cNvSpPr>
          <p:nvPr>
            <p:ph idx="1"/>
            <p:custDataLst>
              <p:tags r:id="rId4"/>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latin typeface="+mn-ea"/>
                <a:ea typeface="+mn-ea"/>
                <a:cs typeface="仿宋" panose="02010609060101010101"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74" name="日期占位符 3"/>
          <p:cNvSpPr>
            <a:spLocks noGrp="1"/>
          </p:cNvSpPr>
          <p:nvPr>
            <p:ph type="dt" sz="half" idx="10"/>
            <p:custDataLst>
              <p:tags r:id="rId5"/>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76" name="页脚占位符 4"/>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778" name="灯片编号占位符 5"/>
          <p:cNvSpPr>
            <a:spLocks noGrp="1"/>
          </p:cNvSpPr>
          <p:nvPr>
            <p:ph type="sldNum" sz="quarter" idx="12"/>
            <p:custDataLst>
              <p:tags r:id="rId7"/>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780" name="矩形 7"/>
          <p:cNvSpPr/>
          <p:nvPr>
            <p:custDataLst>
              <p:tags r:id="rId1"/>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95" name="图片 72" descr="不同颜色的花  描述已自动生成"/>
          <p:cNvPicPr>
            <a:picLocks noChangeAspect="1"/>
          </p:cNvPicPr>
          <p:nvPr>
            <p:custDataLst>
              <p:tags r:id="rId3"/>
            </p:custDataLst>
          </p:nvPr>
        </p:nvPicPr>
        <p:blipFill>
          <a:blip r:embed="rId2"/>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782" name="标题"/>
          <p:cNvSpPr txBox="1">
            <a:spLocks noGrp="1"/>
          </p:cNvSpPr>
          <p:nvPr>
            <p:ph type="title" idx="2"/>
            <p:custDataLst>
              <p:tags r:id="rId4"/>
            </p:custDataLst>
          </p:nvPr>
        </p:nvSpPr>
        <p:spPr>
          <a:xfrm>
            <a:off x="608400" y="608400"/>
            <a:ext cx="10969200" cy="705600"/>
          </a:xfrm>
          <a:prstGeom prst="rect">
            <a:avLst/>
          </a:prstGeom>
          <a:noFill/>
          <a:ln>
            <a:noFill/>
            <a:prstDash val="sysDash"/>
          </a:ln>
        </p:spPr>
        <p:txBody>
          <a:bodyPr wrap="square" rtlCol="0">
            <a:normAutofit/>
          </a:bodyPr>
          <a:lstStyle>
            <a:lvl1pPr marL="0" marR="0" lvl="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lumMod val="75000"/>
                  </a:schemeClr>
                </a:solidFill>
                <a:latin typeface="+mj-ea"/>
                <a:ea typeface="+mj-ea"/>
                <a:cs typeface="仿宋" panose="02010609060101010101" charset="-122"/>
                <a:sym typeface="+mn-ea"/>
              </a:defRPr>
            </a:lvl1pPr>
          </a:lstStyle>
          <a:p>
            <a:pPr lvl="0" algn="ctr">
              <a:buClrTx/>
              <a:buSzTx/>
              <a:buFontTx/>
            </a:pPr>
            <a:r>
              <a:rPr>
                <a:sym typeface="+mn-ea"/>
              </a:rPr>
              <a:t>单击此处编辑母版标题样式</a:t>
            </a:r>
            <a:endParaRPr>
              <a:sym typeface="+mn-ea"/>
            </a:endParaRPr>
          </a:p>
        </p:txBody>
      </p:sp>
      <p:sp>
        <p:nvSpPr>
          <p:cNvPr id="1048784" name="副标题"/>
          <p:cNvSpPr txBox="1">
            <a:spLocks noGrp="1"/>
          </p:cNvSpPr>
          <p:nvPr>
            <p:ph type="body" idx="1" hasCustomPrompt="1"/>
            <p:custDataLst>
              <p:tags r:id="rId5"/>
            </p:custDataLst>
          </p:nvPr>
        </p:nvSpPr>
        <p:spPr>
          <a:xfrm>
            <a:off x="608400" y="1324800"/>
            <a:ext cx="10969200" cy="41783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dk1">
                    <a:lumMod val="75000"/>
                    <a:lumOff val="25000"/>
                  </a:schemeClr>
                </a:solidFill>
                <a:latin typeface="+mj-ea"/>
                <a:ea typeface="+mj-ea"/>
                <a:cs typeface="仿宋" panose="02010609060101010101" charset="-122"/>
              </a:defRPr>
            </a:lvl1pPr>
          </a:lstStyle>
          <a:p>
            <a:pPr lvl="0" algn="l"/>
            <a:r>
              <a:rPr>
                <a:sym typeface="+mn-ea"/>
              </a:rPr>
              <a:t>单击此处编辑母版副标题样式</a:t>
            </a:r>
            <a:endParaRPr>
              <a:sym typeface="+mn-ea"/>
            </a:endParaRPr>
          </a:p>
        </p:txBody>
      </p:sp>
      <p:sp>
        <p:nvSpPr>
          <p:cNvPr id="1048786" name="日期占位符 2"/>
          <p:cNvSpPr>
            <a:spLocks noGrp="1"/>
          </p:cNvSpPr>
          <p:nvPr>
            <p:ph type="dt" sz="half" idx="10"/>
            <p:custDataLst>
              <p:tags r:id="rId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88"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90" name="灯片编号占位符 4"/>
          <p:cNvSpPr>
            <a:spLocks noGrp="1"/>
          </p:cNvSpPr>
          <p:nvPr>
            <p:ph type="sldNum" sz="quarter" idx="12"/>
            <p:custDataLst>
              <p:tags r:id="rId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792" name="矩形 14"/>
          <p:cNvSpPr/>
          <p:nvPr>
            <p:custDataLst>
              <p:tags r:id="rId1"/>
            </p:custDataLst>
          </p:nvPr>
        </p:nvSpPr>
        <p:spPr>
          <a:xfrm flipH="1">
            <a:off x="10742930" y="0"/>
            <a:ext cx="1506220" cy="68580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794" name="矩形 12"/>
          <p:cNvSpPr/>
          <p:nvPr>
            <p:custDataLst>
              <p:tags r:id="rId2"/>
            </p:custDataLst>
          </p:nvPr>
        </p:nvSpPr>
        <p:spPr>
          <a:xfrm flipH="1">
            <a:off x="0" y="0"/>
            <a:ext cx="1506220" cy="68580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97" name="图片 11"/>
          <p:cNvPicPr>
            <a:picLocks noChangeAspect="1"/>
          </p:cNvPicPr>
          <p:nvPr>
            <p:custDataLst>
              <p:tags r:id="rId4"/>
            </p:custDataLst>
          </p:nvPr>
        </p:nvPicPr>
        <p:blipFill>
          <a:blip r:embed="rId3"/>
          <a:srcRect l="5167" t="52578" r="8153" b="16221"/>
          <a:stretch>
            <a:fillRect/>
          </a:stretch>
        </p:blipFill>
        <p:spPr>
          <a:xfrm rot="16200000">
            <a:off x="8063865" y="2663190"/>
            <a:ext cx="6858000" cy="1532890"/>
          </a:xfrm>
          <a:prstGeom prst="rect">
            <a:avLst/>
          </a:prstGeom>
        </p:spPr>
      </p:pic>
      <p:pic>
        <p:nvPicPr>
          <p:cNvPr id="2097199" name="图片 17"/>
          <p:cNvPicPr>
            <a:picLocks noChangeAspect="1"/>
          </p:cNvPicPr>
          <p:nvPr>
            <p:custDataLst>
              <p:tags r:id="rId5"/>
            </p:custDataLst>
          </p:nvPr>
        </p:nvPicPr>
        <p:blipFill>
          <a:blip r:embed="rId3"/>
          <a:srcRect l="3313" t="57064" r="2445" b="7999"/>
          <a:stretch>
            <a:fillRect/>
          </a:stretch>
        </p:blipFill>
        <p:spPr>
          <a:xfrm rot="5400000">
            <a:off x="-2519680" y="2520315"/>
            <a:ext cx="6546850" cy="1506855"/>
          </a:xfrm>
          <a:prstGeom prst="rect">
            <a:avLst/>
          </a:prstGeom>
        </p:spPr>
      </p:pic>
      <p:pic>
        <p:nvPicPr>
          <p:cNvPr id="2097201" name="图片 9" descr="背景图案  中度可信度描述已自动生成"/>
          <p:cNvPicPr>
            <a:picLocks noChangeAspect="1"/>
          </p:cNvPicPr>
          <p:nvPr>
            <p:custDataLst>
              <p:tags r:id="rId7"/>
            </p:custDataLst>
          </p:nvPr>
        </p:nvPicPr>
        <p:blipFill>
          <a:blip r:embed="rId6"/>
          <a:srcRect l="28712"/>
          <a:stretch>
            <a:fillRect/>
          </a:stretch>
        </p:blipFill>
        <p:spPr>
          <a:xfrm rot="5400000">
            <a:off x="10835102" y="139401"/>
            <a:ext cx="1343598" cy="1064796"/>
          </a:xfrm>
          <a:custGeom>
            <a:gdLst>
              <a:gd name="connsiteX0" fmla="*/ 0 w 1343598"/>
              <a:gd name="connsiteY0" fmla="*/ 1064796 h 1064796"/>
              <a:gd name="connsiteX1" fmla="*/ 0 w 1343598"/>
              <a:gd name="connsiteY1" fmla="*/ 0 h 1064796"/>
              <a:gd name="connsiteX2" fmla="*/ 1343598 w 1343598"/>
              <a:gd name="connsiteY2" fmla="*/ 0 h 1064796"/>
              <a:gd name="connsiteX3" fmla="*/ 1343598 w 1343598"/>
              <a:gd name="connsiteY3" fmla="*/ 1064796 h 1064796"/>
            </a:gdLst>
            <a:cxnLst>
              <a:cxn ang="0">
                <a:pos x="connsiteX0" y="connsiteY0"/>
              </a:cxn>
              <a:cxn ang="0">
                <a:pos x="connsiteX1" y="connsiteY1"/>
              </a:cxn>
              <a:cxn ang="0">
                <a:pos x="connsiteX2" y="connsiteY2"/>
              </a:cxn>
              <a:cxn ang="0">
                <a:pos x="connsiteX3" y="connsiteY3"/>
              </a:cxn>
            </a:cxnLst>
            <a:rect l="l" t="t" r="r" b="b"/>
            <a:pathLst>
              <a:path w="1343598" h="1064796">
                <a:moveTo>
                  <a:pt x="0" y="1064796"/>
                </a:moveTo>
                <a:lnTo>
                  <a:pt x="0" y="0"/>
                </a:lnTo>
                <a:lnTo>
                  <a:pt x="1343598" y="0"/>
                </a:lnTo>
                <a:lnTo>
                  <a:pt x="1343598" y="1064796"/>
                </a:lnTo>
                <a:close/>
              </a:path>
            </a:pathLst>
          </a:custGeom>
        </p:spPr>
      </p:pic>
      <p:pic>
        <p:nvPicPr>
          <p:cNvPr id="2097203" name="图片 13" descr="桌子上放着许多花  中度可信度描述已自动生成"/>
          <p:cNvPicPr>
            <a:picLocks noChangeAspect="1"/>
          </p:cNvPicPr>
          <p:nvPr>
            <p:custDataLst>
              <p:tags r:id="rId9"/>
            </p:custDataLst>
          </p:nvPr>
        </p:nvPicPr>
        <p:blipFill>
          <a:blip r:embed="rId8"/>
          <a:srcRect l="3815"/>
          <a:stretch>
            <a:fillRect/>
          </a:stretch>
        </p:blipFill>
        <p:spPr>
          <a:xfrm rot="5400000">
            <a:off x="10092055" y="-44450"/>
            <a:ext cx="1697355" cy="1831975"/>
          </a:xfrm>
          <a:custGeom>
            <a:gdLst>
              <a:gd name="connsiteX0" fmla="*/ 0 w 1720041"/>
              <a:gd name="connsiteY0" fmla="*/ 1832020 h 1832020"/>
              <a:gd name="connsiteX1" fmla="*/ 0 w 1720041"/>
              <a:gd name="connsiteY1" fmla="*/ 0 h 1832020"/>
              <a:gd name="connsiteX2" fmla="*/ 1720041 w 1720041"/>
              <a:gd name="connsiteY2" fmla="*/ 0 h 1832020"/>
              <a:gd name="connsiteX3" fmla="*/ 1720041 w 1720041"/>
              <a:gd name="connsiteY3" fmla="*/ 1832020 h 1832020"/>
            </a:gdLst>
            <a:cxnLst>
              <a:cxn ang="0">
                <a:pos x="connsiteX0" y="connsiteY0"/>
              </a:cxn>
              <a:cxn ang="0">
                <a:pos x="connsiteX1" y="connsiteY1"/>
              </a:cxn>
              <a:cxn ang="0">
                <a:pos x="connsiteX2" y="connsiteY2"/>
              </a:cxn>
              <a:cxn ang="0">
                <a:pos x="connsiteX3" y="connsiteY3"/>
              </a:cxn>
            </a:cxnLst>
            <a:rect l="l" t="t" r="r" b="b"/>
            <a:pathLst>
              <a:path w="1720040" h="1832019">
                <a:moveTo>
                  <a:pt x="0" y="1832020"/>
                </a:moveTo>
                <a:lnTo>
                  <a:pt x="0" y="0"/>
                </a:lnTo>
                <a:lnTo>
                  <a:pt x="1720041" y="0"/>
                </a:lnTo>
                <a:lnTo>
                  <a:pt x="1720041" y="1832020"/>
                </a:lnTo>
                <a:close/>
              </a:path>
            </a:pathLst>
          </a:custGeom>
        </p:spPr>
      </p:pic>
      <p:sp>
        <p:nvSpPr>
          <p:cNvPr id="1048796" name="标题 8"/>
          <p:cNvSpPr txBox="1">
            <a:spLocks noGrp="1"/>
          </p:cNvSpPr>
          <p:nvPr>
            <p:ph type="title" idx="4" hasCustomPrompt="1"/>
            <p:custDataLst>
              <p:tags r:id="rId10"/>
            </p:custDataLst>
          </p:nvPr>
        </p:nvSpPr>
        <p:spPr>
          <a:xfrm>
            <a:off x="2757805" y="1012190"/>
            <a:ext cx="6718935" cy="2505075"/>
          </a:xfrm>
          <a:prstGeom prst="rect">
            <a:avLst/>
          </a:prstGeom>
          <a:noFill/>
        </p:spPr>
        <p:txBody>
          <a:bodyPr vert="horz" wrap="square" anchor="b" anchorCtr="0">
            <a:noAutofit/>
          </a:bodyPr>
          <a:lstStyle>
            <a:lvl1pPr marL="0" marR="0" algn="ctr" defTabSz="914400" rtl="0" eaLnBrk="1" fontAlgn="auto" latinLnBrk="0" hangingPunct="1">
              <a:lnSpc>
                <a:spcPct val="120000"/>
              </a:lnSpc>
              <a:buClrTx/>
              <a:buSzTx/>
              <a:buFontTx/>
              <a:buNone/>
              <a:defRPr kumimoji="0" lang="zh-CN" altLang="en-US" sz="6000" b="1" i="0" u="none" strike="noStrike" kern="1200" cap="none" spc="0" normalizeH="0" baseline="0" noProof="1">
                <a:solidFill>
                  <a:schemeClr val="accent1"/>
                </a:solidFill>
                <a:latin typeface="+mj-ea"/>
                <a:ea typeface="+mj-ea"/>
                <a:cs typeface="微软雅黑" panose="020b0503020204020204" charset="-122"/>
                <a:sym typeface="+mn-ea"/>
              </a:defRPr>
            </a:lvl1pPr>
          </a:lstStyle>
          <a:p>
            <a:pPr lvl="0" algn="ctr">
              <a:lnSpc>
                <a:spcPct val="120000"/>
              </a:lnSpc>
            </a:pPr>
            <a:r>
              <a:rPr>
                <a:sym typeface="+mn-ea"/>
              </a:rPr>
              <a:t>单击此处编辑标题</a:t>
            </a:r>
            <a:endParaRPr>
              <a:sym typeface="+mn-ea"/>
            </a:endParaRPr>
          </a:p>
        </p:txBody>
      </p:sp>
      <p:pic>
        <p:nvPicPr>
          <p:cNvPr id="2097205" name="VCG41N473513072" descr="图片包含 游戏机, 动物, 花, 珊瑚  描述已自动生成"/>
          <p:cNvPicPr>
            <a:picLocks noChangeAspect="1"/>
          </p:cNvPicPr>
          <p:nvPr>
            <p:custDataLst>
              <p:tags r:id="rId12"/>
            </p:custDataLst>
          </p:nvPr>
        </p:nvPicPr>
        <p:blipFill>
          <a:blip r:embed="rId11"/>
          <a:stretch>
            <a:fillRect/>
          </a:stretch>
        </p:blipFill>
        <p:spPr>
          <a:xfrm rot="5400000">
            <a:off x="598805" y="5396865"/>
            <a:ext cx="1442085" cy="1479550"/>
          </a:xfrm>
          <a:prstGeom prst="rect">
            <a:avLst/>
          </a:prstGeom>
        </p:spPr>
      </p:pic>
      <p:pic>
        <p:nvPicPr>
          <p:cNvPr id="2097207" name="图片 7" descr="图片包含 昆虫, 动物, 游戏机  描述已自动生成"/>
          <p:cNvPicPr>
            <a:picLocks noChangeAspect="1"/>
          </p:cNvPicPr>
          <p:nvPr>
            <p:custDataLst>
              <p:tags r:id="rId14"/>
            </p:custDataLst>
          </p:nvPr>
        </p:nvPicPr>
        <p:blipFill>
          <a:blip r:embed="rId13"/>
          <a:stretch>
            <a:fillRect/>
          </a:stretch>
        </p:blipFill>
        <p:spPr>
          <a:xfrm>
            <a:off x="9945370" y="3087370"/>
            <a:ext cx="1533525" cy="1501775"/>
          </a:xfrm>
          <a:prstGeom prst="rect">
            <a:avLst/>
          </a:prstGeom>
        </p:spPr>
      </p:pic>
      <p:sp>
        <p:nvSpPr>
          <p:cNvPr id="1048798" name="文本占位符 6"/>
          <p:cNvSpPr>
            <a:spLocks noGrp="1"/>
          </p:cNvSpPr>
          <p:nvPr>
            <p:ph type="body" idx="1" hasCustomPrompt="1"/>
            <p:custDataLst>
              <p:tags r:id="rId15"/>
            </p:custDataLst>
          </p:nvPr>
        </p:nvSpPr>
        <p:spPr>
          <a:xfrm>
            <a:off x="4746625" y="4359910"/>
            <a:ext cx="2740660" cy="567055"/>
          </a:xfrm>
          <a:prstGeom prst="round2DiagRect">
            <a:avLst>
              <a:gd name="adj1" fmla="val 0"/>
              <a:gd name="adj2"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lvl1pPr marL="0" marR="0" lvl="0" algn="ctr" defTabSz="914400" rtl="0" eaLnBrk="1" fontAlgn="auto" latinLnBrk="0" hangingPunct="1">
              <a:lnSpc>
                <a:spcPct val="100000"/>
              </a:lnSpc>
              <a:buClrTx/>
              <a:buSzTx/>
              <a:buFontTx/>
              <a:buNone/>
              <a:defRPr kumimoji="0" lang="zh-CN" altLang="en-US" sz="1800" b="1" i="0" u="none" strike="noStrike" kern="1200" cap="none" spc="0" normalizeH="0" baseline="0" noProof="1">
                <a:solidFill>
                  <a:schemeClr val="lt1"/>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1048800" name="日期占位符 3"/>
          <p:cNvSpPr>
            <a:spLocks noGrp="1"/>
          </p:cNvSpPr>
          <p:nvPr>
            <p:ph type="dt" sz="half" idx="10"/>
            <p:custDataLst>
              <p:tags r:id="rId1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802" name="页脚占位符 4"/>
          <p:cNvSpPr>
            <a:spLocks noGrp="1"/>
          </p:cNvSpPr>
          <p:nvPr>
            <p:ph type="ftr" sz="quarter" idx="11"/>
            <p:custDataLst>
              <p:tags r:id="rId17"/>
            </p:custDataLst>
          </p:nvPr>
        </p:nvSpPr>
        <p:spPr>
          <a:xfrm>
            <a:off x="4038600" y="6356350"/>
            <a:ext cx="4114800" cy="365125"/>
          </a:xfrm>
        </p:spPr>
        <p:txBody>
          <a:bodyPr/>
          <a:lstStyle/>
          <a:p>
            <a:endParaRPr lang="zh-CN" altLang="en-US"/>
          </a:p>
        </p:txBody>
      </p:sp>
      <p:sp>
        <p:nvSpPr>
          <p:cNvPr id="1048804" name="灯片编号占位符 5"/>
          <p:cNvSpPr>
            <a:spLocks noGrp="1"/>
          </p:cNvSpPr>
          <p:nvPr>
            <p:ph type="sldNum" sz="quarter" idx="12"/>
            <p:custDataLst>
              <p:tags r:id="rId1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97.xml" /><Relationship Id="rId13" Type="http://schemas.openxmlformats.org/officeDocument/2006/relationships/image" Target="../media/image6.png" /><Relationship Id="rId14" Type="http://schemas.openxmlformats.org/officeDocument/2006/relationships/tags" Target="../tags/tag98.xml" /><Relationship Id="rId15" Type="http://schemas.openxmlformats.org/officeDocument/2006/relationships/tags" Target="../tags/tag99.xml" /><Relationship Id="rId16" Type="http://schemas.openxmlformats.org/officeDocument/2006/relationships/tags" Target="../tags/tag100.xml" /><Relationship Id="rId17" Type="http://schemas.openxmlformats.org/officeDocument/2006/relationships/tags" Target="../tags/tag101.xml" /><Relationship Id="rId18" Type="http://schemas.openxmlformats.org/officeDocument/2006/relationships/tags" Target="../tags/tag102.xml" /><Relationship Id="rId19" Type="http://schemas.openxmlformats.org/officeDocument/2006/relationships/tags" Target="../tags/tag103.xml" /><Relationship Id="rId2" Type="http://schemas.openxmlformats.org/officeDocument/2006/relationships/slideLayout" Target="../slideLayouts/slideLayout13.xml" /><Relationship Id="rId20" Type="http://schemas.openxmlformats.org/officeDocument/2006/relationships/tags" Target="../tags/tag104.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4" name="矩形 6"/>
          <p:cNvSpPr/>
          <p:nvPr>
            <p:custDataLst>
              <p:tags r:id="rId12"/>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53" name="图片 72" descr="不同颜色的花  描述已自动生成"/>
          <p:cNvPicPr>
            <a:picLocks noChangeAspect="1"/>
          </p:cNvPicPr>
          <p:nvPr>
            <p:custDataLst>
              <p:tags r:id="rId14"/>
            </p:custDataLst>
          </p:nvPr>
        </p:nvPicPr>
        <p:blipFill>
          <a:blip r:embed="rId13"/>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656" name="日期占位符 2"/>
          <p:cNvSpPr>
            <a:spLocks noGrp="1"/>
          </p:cNvSpPr>
          <p:nvPr>
            <p:ph type="dt" sz="half" idx="10"/>
            <p:custDataLst>
              <p:tags r:id="rId15"/>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C1B7B3F-A56B-4310-A966-BD55D80449F1}" type="datetimeFigureOut">
              <a:rPr lang="zh-CN" altLang="en-US" smtClean="0"/>
              <a:t/>
            </a:fld>
            <a:endParaRPr lang="zh-CN" altLang="en-US"/>
          </a:p>
        </p:txBody>
      </p:sp>
      <p:sp>
        <p:nvSpPr>
          <p:cNvPr id="1048658" name="页脚占位符 3"/>
          <p:cNvSpPr>
            <a:spLocks noGrp="1"/>
          </p:cNvSpPr>
          <p:nvPr>
            <p:ph type="ftr" sz="quarter" idx="11"/>
            <p:custDataLst>
              <p:tags r:id="rId16"/>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0" name="灯片编号占位符 4"/>
          <p:cNvSpPr>
            <a:spLocks noGrp="1"/>
          </p:cNvSpPr>
          <p:nvPr>
            <p:ph type="sldNum" sz="quarter" idx="12"/>
            <p:custDataLst>
              <p:tags r:id="rId17"/>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3127340-2293-49D2-96F1-6E7BF0C8FD9C}" type="slidenum">
              <a:rPr lang="zh-CN" altLang="en-US" smtClean="0"/>
              <a:t/>
            </a:fld>
            <a:endParaRPr lang="zh-CN" altLang="en-US"/>
          </a:p>
        </p:txBody>
      </p:sp>
      <p:sp>
        <p:nvSpPr>
          <p:cNvPr id="1048662" name="标题占位符 1"/>
          <p:cNvSpPr>
            <a:spLocks noGrp="1"/>
          </p:cNvSpPr>
          <p:nvPr>
            <p:ph type="title"/>
            <p:custDataLst>
              <p:tags r:id="rId18"/>
            </p:custDataLst>
          </p:nvPr>
        </p:nvSpPr>
        <p:spPr>
          <a:xfrm>
            <a:off x="838200" y="365125"/>
            <a:ext cx="10515600" cy="773393"/>
          </a:xfrm>
          <a:prstGeom prst="rect">
            <a:avLst/>
          </a:prstGeom>
          <a:noFill/>
          <a:ln>
            <a:noFill/>
            <a:prstDash val="sysDash"/>
          </a:ln>
        </p:spPr>
        <p:txBody>
          <a:bodyPr vert="horz" wrap="square" lIns="91440" tIns="45720" rIns="91440" bIns="45720" rtlCol="0" anchor="ctr">
            <a:normAutofit/>
          </a:bodyPr>
          <a:lstStyle/>
          <a:p>
            <a:pPr marL="0" marR="0" lvl="0" algn="ctr" fontAlgn="auto">
              <a:lnSpc>
                <a:spcPct val="100000"/>
              </a:lnSpc>
              <a:buClrTx/>
              <a:buSzTx/>
              <a:buFontTx/>
            </a:pPr>
            <a:r>
              <a:rPr lang="zh-CN" altLang="en-US"/>
              <a:t>单击此处编辑母版标题样式</a:t>
            </a:r>
            <a:endParaRPr lang="zh-CN" altLang="en-US"/>
          </a:p>
        </p:txBody>
      </p:sp>
      <p:sp>
        <p:nvSpPr>
          <p:cNvPr id="1048664" name="文本占位符 7"/>
          <p:cNvSpPr>
            <a:spLocks noGrp="1"/>
          </p:cNvSpPr>
          <p:nvPr>
            <p:ph type="body" idx="1"/>
            <p:custDataLst>
              <p:tags r:id="rId19"/>
            </p:custDataLst>
          </p:nvPr>
        </p:nvSpPr>
        <p:spPr>
          <a:xfrm>
            <a:off x="838200" y="1297268"/>
            <a:ext cx="10515600" cy="4879695"/>
          </a:xfrm>
          <a:prstGeom prst="rect">
            <a:avLst/>
          </a:prstGeom>
          <a:ln>
            <a:noFill/>
            <a:prstDash val="sysDash"/>
          </a:ln>
        </p:spPr>
        <p:txBody>
          <a:bodyPr vert="horz" lIns="90000" tIns="46800" rIns="90000" bIns="46800" rtlCol="0">
            <a:normAutofit/>
          </a:bodyPr>
          <a:lstStyle/>
          <a:p>
            <a:pPr marR="0" lvl="0" fontAlgn="auto">
              <a:lnSpc>
                <a:spcPct val="130000"/>
              </a:lnSpc>
              <a:spcBef>
                <a:spcPct val="0"/>
              </a:spcBef>
              <a:spcAft>
                <a:spcPts val="1000"/>
              </a:spcAft>
              <a:buClrTx/>
              <a:buSzTx/>
              <a:buChar char="●"/>
            </a:pPr>
            <a:r>
              <a:rPr lang="zh-CN" altLang="en-US"/>
              <a:t>单击此处编辑母版文本样式</a:t>
            </a:r>
            <a:endParaRPr lang="zh-CN" altLang="en-US"/>
          </a:p>
          <a:p>
            <a:pPr marR="0" lvl="1" fontAlgn="auto">
              <a:lnSpc>
                <a:spcPct val="120000"/>
              </a:lnSpc>
              <a:spcBef>
                <a:spcPct val="0"/>
              </a:spcBef>
              <a:spcAft>
                <a:spcPts val="600"/>
              </a:spcAft>
              <a:buChar char="●"/>
              <a:tabLst>
                <a:tab pos="1609725"/>
              </a:tabLst>
            </a:pPr>
            <a:r>
              <a:rPr lang="zh-CN" altLang="en-US"/>
              <a:t>二级</a:t>
            </a:r>
            <a:endParaRPr lang="zh-CN" altLang="en-US"/>
          </a:p>
          <a:p>
            <a:pPr marR="0" lvl="2" fontAlgn="auto">
              <a:lnSpc>
                <a:spcPct val="120000"/>
              </a:lnSpc>
              <a:spcBef>
                <a:spcPct val="0"/>
              </a:spcBef>
              <a:spcAft>
                <a:spcPts val="600"/>
              </a:spcAft>
              <a:buChar char="●"/>
            </a:pPr>
            <a:r>
              <a:rPr lang="zh-CN" altLang="en-US"/>
              <a:t>三级</a:t>
            </a:r>
            <a:endParaRPr lang="zh-CN" altLang="en-US"/>
          </a:p>
          <a:p>
            <a:pPr marR="0" lvl="3" fontAlgn="auto">
              <a:lnSpc>
                <a:spcPct val="120000"/>
              </a:lnSpc>
              <a:spcBef>
                <a:spcPct val="0"/>
              </a:spcBef>
              <a:spcAft>
                <a:spcPts val="300"/>
              </a:spcAft>
              <a:buFont typeface="Wingdings" panose="05000000000000000000" charset="0"/>
              <a:buChar char=""/>
            </a:pPr>
            <a:r>
              <a:rPr lang="zh-CN" altLang="en-US"/>
              <a:t>四级</a:t>
            </a:r>
            <a:endParaRPr lang="zh-CN" altLang="en-US"/>
          </a:p>
          <a:p>
            <a:pPr marR="0" lvl="4" fontAlgn="auto">
              <a:lnSpc>
                <a:spcPct val="120000"/>
              </a:lnSpc>
              <a:spcBef>
                <a:spcPct val="0"/>
              </a:spcBef>
              <a:spcAft>
                <a:spcPts val="300"/>
              </a:spcAft>
            </a:pPr>
            <a:r>
              <a:rPr lang="zh-CN" altLang="en-US"/>
              <a:t>五级</a:t>
            </a:r>
            <a:endParaRPr lang="zh-CN" altLang="en-US"/>
          </a:p>
        </p:txBody>
      </p:sp>
      <p:sp>
        <p:nvSpPr>
          <p:cNvPr id="1048666" name="KSO_TEMPLATE" hidden="1"/>
          <p:cNvSpPr/>
          <p:nvPr userDrawn="1">
            <p:custDataLst>
              <p:tags r:id="rId20"/>
            </p:custDataLst>
          </p:nvPr>
        </p:nvSpPr>
        <p:spPr>
          <a:xfrm flipH="1">
            <a:off x="0" y="0"/>
            <a:ext cx="0" cy="0"/>
          </a:xfrm>
          <a:prstGeom prst="rect">
            <a:avLst/>
          </a:prstGeom>
          <a:solidFill>
            <a:schemeClr val="accent2"/>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97209" r:id="rId2"/>
    <p:sldLayoutId id="2147497210" r:id="rId3"/>
    <p:sldLayoutId id="2147497211" r:id="rId4"/>
    <p:sldLayoutId id="2147497212" r:id="rId5"/>
    <p:sldLayoutId id="2147497213" r:id="rId6"/>
    <p:sldLayoutId id="2147497214" r:id="rId7"/>
    <p:sldLayoutId id="2147497215" r:id="rId8"/>
    <p:sldLayoutId id="2147497216" r:id="rId9"/>
    <p:sldLayoutId id="2147497217" r:id="rId10"/>
    <p:sldLayoutId id="2147497218" r:id="rId11"/>
  </p:sldLayoutIdLst>
  <p:transition/>
  <p:timing/>
  <p:txStyles>
    <p:titleStyle>
      <a:lvl1pPr algn="l" defTabSz="914400" rtl="0" eaLnBrk="1" latinLnBrk="0" hangingPunct="1">
        <a:lnSpc>
          <a:spcPct val="90000"/>
        </a:lnSpc>
        <a:spcBef>
          <a:spcPct val="0"/>
        </a:spcBef>
        <a:buNone/>
        <a:defRPr kumimoji="0" lang="zh-CN" altLang="en-US" sz="3600" b="1" i="0" u="none" strike="noStrike" kern="1200" cap="none" spc="300" normalizeH="0" baseline="0" smtClean="0">
          <a:ln>
            <a:noFill/>
            <a:prstDash val="sysDot"/>
          </a:ln>
          <a:solidFill>
            <a:schemeClr val="accent1">
              <a:lumMod val="75000"/>
            </a:schemeClr>
          </a:solidFill>
          <a:latin typeface="+mj-ea"/>
          <a:ea typeface="+mj-ea"/>
          <a:cs typeface="微软雅黑" panose="020b0503020204020204"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smtClean="0">
          <a:ln>
            <a:noFill/>
            <a:prstDash val="sysDot"/>
          </a:ln>
          <a:solidFill>
            <a:schemeClr val="dk1">
              <a:lumMod val="75000"/>
              <a:lumOff val="25000"/>
            </a:schemeClr>
          </a:solidFill>
          <a:latin typeface="+mj-ea"/>
          <a:ea typeface="+mj-ea"/>
          <a:cs typeface="微软雅黑" panose="020b0503020204020204" charset="-122"/>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lumMod val="65000"/>
              <a:lumOff val="35000"/>
            </a:schemeClr>
          </a:solidFill>
          <a:latin typeface="+mj-ea"/>
          <a:ea typeface="+mj-ea"/>
          <a:cs typeface="微软雅黑" panose="020b0503020204020204" charset="-122"/>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lumMod val="65000"/>
              <a:lumOff val="35000"/>
            </a:schemeClr>
          </a:solidFill>
          <a:latin typeface="+mj-ea"/>
          <a:ea typeface="+mj-ea"/>
          <a:cs typeface="微软雅黑" panose="020b0503020204020204" charset="-122"/>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lumMod val="65000"/>
              <a:lumOff val="35000"/>
            </a:schemeClr>
          </a:solidFill>
          <a:latin typeface="+mj-ea"/>
          <a:ea typeface="+mj-ea"/>
          <a:cs typeface="微软雅黑" panose="020b0503020204020204" charset="-122"/>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lumMod val="65000"/>
              <a:lumOff val="35000"/>
            </a:schemeClr>
          </a:solidFill>
          <a:latin typeface="+mj-ea"/>
          <a:ea typeface="+mj-ea"/>
          <a:cs typeface="微软雅黑" panose="020b050302020402020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05.xml" /><Relationship Id="rId4" Type="http://schemas.openxmlformats.org/officeDocument/2006/relationships/tags" Target="../tags/tag106.xml" /><Relationship Id="rId5" Type="http://schemas.openxmlformats.org/officeDocument/2006/relationships/tags" Target="../tags/tag107.xml" /><Relationship Id="rId6" Type="http://schemas.openxmlformats.org/officeDocument/2006/relationships/tags" Target="../tags/tag10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17.xml" /><Relationship Id="rId11" Type="http://schemas.openxmlformats.org/officeDocument/2006/relationships/tags" Target="../tags/tag118.xml" /><Relationship Id="rId12" Type="http://schemas.openxmlformats.org/officeDocument/2006/relationships/tags" Target="../tags/tag119.xml" /><Relationship Id="rId13" Type="http://schemas.openxmlformats.org/officeDocument/2006/relationships/tags" Target="../tags/tag120.xml" /><Relationship Id="rId14" Type="http://schemas.openxmlformats.org/officeDocument/2006/relationships/tags" Target="../tags/tag121.xml" /><Relationship Id="rId15" Type="http://schemas.openxmlformats.org/officeDocument/2006/relationships/tags" Target="../tags/tag122.xml" /><Relationship Id="rId16" Type="http://schemas.openxmlformats.org/officeDocument/2006/relationships/tags" Target="../tags/tag123.xml" /><Relationship Id="rId17" Type="http://schemas.openxmlformats.org/officeDocument/2006/relationships/tags" Target="../tags/tag124.xml" /><Relationship Id="rId18" Type="http://schemas.openxmlformats.org/officeDocument/2006/relationships/tags" Target="../tags/tag125.xml" /><Relationship Id="rId2" Type="http://schemas.openxmlformats.org/officeDocument/2006/relationships/tags" Target="../tags/tag109.xml" /><Relationship Id="rId3" Type="http://schemas.openxmlformats.org/officeDocument/2006/relationships/tags" Target="../tags/tag110.xml" /><Relationship Id="rId4" Type="http://schemas.openxmlformats.org/officeDocument/2006/relationships/tags" Target="../tags/tag111.xml" /><Relationship Id="rId5" Type="http://schemas.openxmlformats.org/officeDocument/2006/relationships/tags" Target="../tags/tag112.xml" /><Relationship Id="rId6" Type="http://schemas.openxmlformats.org/officeDocument/2006/relationships/tags" Target="../tags/tag113.xml" /><Relationship Id="rId7" Type="http://schemas.openxmlformats.org/officeDocument/2006/relationships/tags" Target="../tags/tag114.xml" /><Relationship Id="rId8" Type="http://schemas.openxmlformats.org/officeDocument/2006/relationships/tags" Target="../tags/tag115.xml" /><Relationship Id="rId9" Type="http://schemas.openxmlformats.org/officeDocument/2006/relationships/tags" Target="../tags/tag11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6.xml" /><Relationship Id="rId3" Type="http://schemas.openxmlformats.org/officeDocument/2006/relationships/tags" Target="../tags/tag127.xml" /><Relationship Id="rId4" Type="http://schemas.openxmlformats.org/officeDocument/2006/relationships/tags" Target="../tags/tag12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7.xml" /><Relationship Id="rId11" Type="http://schemas.openxmlformats.org/officeDocument/2006/relationships/tags" Target="../tags/tag138.xml" /><Relationship Id="rId12" Type="http://schemas.openxmlformats.org/officeDocument/2006/relationships/tags" Target="../tags/tag139.xml" /><Relationship Id="rId13" Type="http://schemas.openxmlformats.org/officeDocument/2006/relationships/tags" Target="../tags/tag140.xml" /><Relationship Id="rId2" Type="http://schemas.openxmlformats.org/officeDocument/2006/relationships/tags" Target="../tags/tag129.xml" /><Relationship Id="rId3" Type="http://schemas.openxmlformats.org/officeDocument/2006/relationships/tags" Target="../tags/tag130.xml" /><Relationship Id="rId4" Type="http://schemas.openxmlformats.org/officeDocument/2006/relationships/tags" Target="../tags/tag131.xml" /><Relationship Id="rId5" Type="http://schemas.openxmlformats.org/officeDocument/2006/relationships/tags" Target="../tags/tag132.xml" /><Relationship Id="rId6" Type="http://schemas.openxmlformats.org/officeDocument/2006/relationships/tags" Target="../tags/tag133.xml" /><Relationship Id="rId7" Type="http://schemas.openxmlformats.org/officeDocument/2006/relationships/tags" Target="../tags/tag134.xml" /><Relationship Id="rId8" Type="http://schemas.openxmlformats.org/officeDocument/2006/relationships/tags" Target="../tags/tag135.xml" /><Relationship Id="rId9" Type="http://schemas.openxmlformats.org/officeDocument/2006/relationships/tags" Target="../tags/tag13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9.xml" /><Relationship Id="rId11" Type="http://schemas.openxmlformats.org/officeDocument/2006/relationships/tags" Target="../tags/tag150.xml" /><Relationship Id="rId12" Type="http://schemas.openxmlformats.org/officeDocument/2006/relationships/tags" Target="../tags/tag151.xml" /><Relationship Id="rId13" Type="http://schemas.openxmlformats.org/officeDocument/2006/relationships/tags" Target="../tags/tag152.xml" /><Relationship Id="rId14" Type="http://schemas.openxmlformats.org/officeDocument/2006/relationships/tags" Target="../tags/tag153.xml" /><Relationship Id="rId15" Type="http://schemas.openxmlformats.org/officeDocument/2006/relationships/tags" Target="../tags/tag154.xml" /><Relationship Id="rId16" Type="http://schemas.openxmlformats.org/officeDocument/2006/relationships/tags" Target="../tags/tag155.xml" /><Relationship Id="rId17" Type="http://schemas.openxmlformats.org/officeDocument/2006/relationships/tags" Target="../tags/tag156.xml" /><Relationship Id="rId18" Type="http://schemas.openxmlformats.org/officeDocument/2006/relationships/tags" Target="../tags/tag157.xml" /><Relationship Id="rId19" Type="http://schemas.openxmlformats.org/officeDocument/2006/relationships/tags" Target="../tags/tag158.xml" /><Relationship Id="rId2" Type="http://schemas.openxmlformats.org/officeDocument/2006/relationships/tags" Target="../tags/tag141.xml" /><Relationship Id="rId20" Type="http://schemas.openxmlformats.org/officeDocument/2006/relationships/tags" Target="../tags/tag159.xml" /><Relationship Id="rId21" Type="http://schemas.openxmlformats.org/officeDocument/2006/relationships/tags" Target="../tags/tag160.xml" /><Relationship Id="rId3" Type="http://schemas.openxmlformats.org/officeDocument/2006/relationships/tags" Target="../tags/tag142.xml" /><Relationship Id="rId4" Type="http://schemas.openxmlformats.org/officeDocument/2006/relationships/tags" Target="../tags/tag143.xml" /><Relationship Id="rId5" Type="http://schemas.openxmlformats.org/officeDocument/2006/relationships/tags" Target="../tags/tag144.xml" /><Relationship Id="rId6" Type="http://schemas.openxmlformats.org/officeDocument/2006/relationships/tags" Target="../tags/tag145.xml" /><Relationship Id="rId7" Type="http://schemas.openxmlformats.org/officeDocument/2006/relationships/tags" Target="../tags/tag146.xml" /><Relationship Id="rId8" Type="http://schemas.openxmlformats.org/officeDocument/2006/relationships/tags" Target="../tags/tag147.xml" /><Relationship Id="rId9" Type="http://schemas.openxmlformats.org/officeDocument/2006/relationships/tags" Target="../tags/tag14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9.xml" /><Relationship Id="rId11" Type="http://schemas.openxmlformats.org/officeDocument/2006/relationships/tags" Target="../tags/tag170.xml" /><Relationship Id="rId12" Type="http://schemas.openxmlformats.org/officeDocument/2006/relationships/tags" Target="../tags/tag171.xml" /><Relationship Id="rId13" Type="http://schemas.openxmlformats.org/officeDocument/2006/relationships/tags" Target="../tags/tag172.xml" /><Relationship Id="rId2" Type="http://schemas.openxmlformats.org/officeDocument/2006/relationships/tags" Target="../tags/tag161.xml" /><Relationship Id="rId3" Type="http://schemas.openxmlformats.org/officeDocument/2006/relationships/tags" Target="../tags/tag162.xml" /><Relationship Id="rId4" Type="http://schemas.openxmlformats.org/officeDocument/2006/relationships/tags" Target="../tags/tag163.xml" /><Relationship Id="rId5" Type="http://schemas.openxmlformats.org/officeDocument/2006/relationships/tags" Target="../tags/tag164.xml" /><Relationship Id="rId6" Type="http://schemas.openxmlformats.org/officeDocument/2006/relationships/tags" Target="../tags/tag165.xml" /><Relationship Id="rId7" Type="http://schemas.openxmlformats.org/officeDocument/2006/relationships/tags" Target="../tags/tag166.xml" /><Relationship Id="rId8" Type="http://schemas.openxmlformats.org/officeDocument/2006/relationships/tags" Target="../tags/tag167.xml" /><Relationship Id="rId9" Type="http://schemas.openxmlformats.org/officeDocument/2006/relationships/tags" Target="../tags/tag16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3.xml" /><Relationship Id="rId3" Type="http://schemas.openxmlformats.org/officeDocument/2006/relationships/tags" Target="../tags/tag174.xml" /><Relationship Id="rId4" Type="http://schemas.openxmlformats.org/officeDocument/2006/relationships/tags" Target="../tags/tag17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6.xml" /><Relationship Id="rId3" Type="http://schemas.openxmlformats.org/officeDocument/2006/relationships/tags" Target="../tags/tag177.xml" /><Relationship Id="rId4" Type="http://schemas.openxmlformats.org/officeDocument/2006/relationships/tags" Target="../tags/tag178.xml" /><Relationship Id="rId5" Type="http://schemas.openxmlformats.org/officeDocument/2006/relationships/tags" Target="../tags/tag179.xml" /><Relationship Id="rId6" Type="http://schemas.openxmlformats.org/officeDocument/2006/relationships/tags" Target="../tags/tag180.xml" /><Relationship Id="rId7" Type="http://schemas.openxmlformats.org/officeDocument/2006/relationships/tags" Target="../tags/tag18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0.xml" /><Relationship Id="rId11" Type="http://schemas.openxmlformats.org/officeDocument/2006/relationships/tags" Target="../tags/tag191.xml" /><Relationship Id="rId12" Type="http://schemas.openxmlformats.org/officeDocument/2006/relationships/tags" Target="../tags/tag192.xml" /><Relationship Id="rId13" Type="http://schemas.openxmlformats.org/officeDocument/2006/relationships/tags" Target="../tags/tag193.xml" /><Relationship Id="rId2" Type="http://schemas.openxmlformats.org/officeDocument/2006/relationships/tags" Target="../tags/tag182.xml" /><Relationship Id="rId3" Type="http://schemas.openxmlformats.org/officeDocument/2006/relationships/tags" Target="../tags/tag183.xml" /><Relationship Id="rId4" Type="http://schemas.openxmlformats.org/officeDocument/2006/relationships/tags" Target="../tags/tag184.xml" /><Relationship Id="rId5" Type="http://schemas.openxmlformats.org/officeDocument/2006/relationships/tags" Target="../tags/tag185.xml" /><Relationship Id="rId6" Type="http://schemas.openxmlformats.org/officeDocument/2006/relationships/tags" Target="../tags/tag186.xml" /><Relationship Id="rId7" Type="http://schemas.openxmlformats.org/officeDocument/2006/relationships/tags" Target="../tags/tag187.xml" /><Relationship Id="rId8" Type="http://schemas.openxmlformats.org/officeDocument/2006/relationships/tags" Target="../tags/tag188.xml" /><Relationship Id="rId9" Type="http://schemas.openxmlformats.org/officeDocument/2006/relationships/tags" Target="../tags/tag18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2.xml" /><Relationship Id="rId11" Type="http://schemas.openxmlformats.org/officeDocument/2006/relationships/tags" Target="../tags/tag203.xml" /><Relationship Id="rId12" Type="http://schemas.openxmlformats.org/officeDocument/2006/relationships/tags" Target="../tags/tag204.xml" /><Relationship Id="rId13" Type="http://schemas.openxmlformats.org/officeDocument/2006/relationships/tags" Target="../tags/tag205.xml" /><Relationship Id="rId2" Type="http://schemas.openxmlformats.org/officeDocument/2006/relationships/tags" Target="../tags/tag194.xml" /><Relationship Id="rId3" Type="http://schemas.openxmlformats.org/officeDocument/2006/relationships/tags" Target="../tags/tag195.xml" /><Relationship Id="rId4" Type="http://schemas.openxmlformats.org/officeDocument/2006/relationships/tags" Target="../tags/tag196.xml" /><Relationship Id="rId5" Type="http://schemas.openxmlformats.org/officeDocument/2006/relationships/tags" Target="../tags/tag197.xml" /><Relationship Id="rId6" Type="http://schemas.openxmlformats.org/officeDocument/2006/relationships/tags" Target="../tags/tag198.xml" /><Relationship Id="rId7" Type="http://schemas.openxmlformats.org/officeDocument/2006/relationships/tags" Target="../tags/tag199.xml" /><Relationship Id="rId8" Type="http://schemas.openxmlformats.org/officeDocument/2006/relationships/tags" Target="../tags/tag200.xml" /><Relationship Id="rId9" Type="http://schemas.openxmlformats.org/officeDocument/2006/relationships/tags" Target="../tags/tag20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6.xml" /><Relationship Id="rId3" Type="http://schemas.openxmlformats.org/officeDocument/2006/relationships/tags" Target="../tags/tag207.xml" /><Relationship Id="rId4" Type="http://schemas.openxmlformats.org/officeDocument/2006/relationships/tags" Target="../tags/tag20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8011102064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1"/>
          <p:cNvSpPr>
            <a:spLocks noGrp="1"/>
          </p:cNvSpPr>
          <p:nvPr>
            <p:ph type="title" idx="5"/>
            <p:custDataLst>
              <p:tags r:id="rId3"/>
            </p:custDataLst>
          </p:nvPr>
        </p:nvSpPr>
        <p:spPr/>
        <p:txBody>
          <a:bodyPr/>
          <a:lstStyle/>
          <a:p>
            <a:r>
              <a:rPr lang="zh-CN" altLang="en-US"/>
              <a:t>市场营销考研选择专业</a:t>
            </a:r>
            <a:endParaRPr lang="zh-CN" altLang="en-US"/>
          </a:p>
        </p:txBody>
      </p:sp>
      <p:sp>
        <p:nvSpPr>
          <p:cNvPr id="1048650" name="文本占位符 6"/>
          <p:cNvSpPr>
            <a:spLocks noGrp="1"/>
          </p:cNvSpPr>
          <p:nvPr>
            <p:ph type="body" idx="4"/>
            <p:custDataLst>
              <p:tags r:id="rId4"/>
            </p:custDataLst>
          </p:nvPr>
        </p:nvSpPr>
        <p:spPr>
          <a:xfrm>
            <a:off x="2757170" y="4084955"/>
            <a:ext cx="6719570" cy="352425"/>
          </a:xfrm>
        </p:spPr>
        <p:txBody>
          <a:bodyPr/>
          <a:lstStyle/>
          <a:p>
            <a:r>
              <a:rPr lang="zh-CN" altLang="en-US"/>
              <a:t>XXX,a click to unlimited possibilities</a:t>
            </a:r>
            <a:endParaRPr lang="zh-CN" altLang="en-US"/>
          </a:p>
        </p:txBody>
      </p:sp>
      <p:sp>
        <p:nvSpPr>
          <p:cNvPr id="1048652" name="文本占位符 8"/>
          <p:cNvSpPr>
            <a:spLocks noGrp="1"/>
          </p:cNvSpPr>
          <p:nvPr>
            <p:ph type="body" idx="1"/>
            <p:custDataLst>
              <p:tags r:id="rId5"/>
            </p:custDataLst>
          </p:nvPr>
        </p:nvSpPr>
        <p:spPr/>
        <p:txBody>
          <a:bodyPr/>
          <a:lstStyle/>
          <a:p>
            <a:r>
              <a:rPr lang="zh-CN" altLang="en-US">
                <a:solidFill>
                  <a:schemeClr val="lt1">
                    <a:lumMod val="100000"/>
                  </a:schemeClr>
                </a:solidFill>
              </a:rPr>
              <a:t>汇报人：</a:t>
            </a:r>
            <a:r>
              <a:rPr lang="en-US" altLang="zh-CN">
                <a:solidFill>
                  <a:schemeClr val="lt1">
                    <a:lumMod val="100000"/>
                  </a:schemeClr>
                </a:solidFill>
              </a:rPr>
              <a:t>XXX</a:t>
            </a:r>
            <a:endParaRPr lang="zh-CN" altLang="en-US">
              <a:solidFill>
                <a:schemeClr val="lt1">
                  <a:lumMod val="100000"/>
                </a:schemeClr>
              </a:solidFill>
            </a:endParaRPr>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22" name="标题 1"/>
          <p:cNvSpPr>
            <a:spLocks noGrp="1"/>
          </p:cNvSpPr>
          <p:nvPr>
            <p:ph type="title" idx="3"/>
            <p:custDataLst>
              <p:tags r:id="rId2"/>
            </p:custDataLst>
          </p:nvPr>
        </p:nvSpPr>
        <p:spPr/>
        <p:txBody>
          <a:bodyPr/>
          <a:lstStyle/>
          <a:p>
            <a:r>
              <a:rPr lang="zh-CN" altLang="en-US"/>
              <a:t>目录</a:t>
            </a:r>
            <a:endParaRPr lang="zh-CN" altLang="en-US"/>
          </a:p>
        </p:txBody>
      </p:sp>
      <p:sp>
        <p:nvSpPr>
          <p:cNvPr id="1048824" name="圆角矩形 11"/>
          <p:cNvSpPr/>
          <p:nvPr>
            <p:custDataLst>
              <p:tags r:id="rId3"/>
            </p:custDataLst>
          </p:nvPr>
        </p:nvSpPr>
        <p:spPr>
          <a:xfrm>
            <a:off x="1069975" y="2065020"/>
            <a:ext cx="4965065" cy="774700"/>
          </a:xfrm>
          <a:prstGeom prst="roundRect">
            <a:avLst>
              <a:gd name="adj" fmla="val 50000"/>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j-ea"/>
              <a:ea typeface="+mj-ea"/>
              <a:cs typeface="微软雅黑" panose="020b0503020204020204" charset="-122"/>
            </a:endParaRPr>
          </a:p>
        </p:txBody>
      </p:sp>
      <p:sp>
        <p:nvSpPr>
          <p:cNvPr id="1048826" name="对角圆角矩形 14"/>
          <p:cNvSpPr/>
          <p:nvPr>
            <p:custDataLst>
              <p:tags r:id="rId4"/>
            </p:custDataLst>
          </p:nvPr>
        </p:nvSpPr>
        <p:spPr>
          <a:xfrm flipH="1">
            <a:off x="842645" y="2054860"/>
            <a:ext cx="991870" cy="791845"/>
          </a:xfrm>
          <a:prstGeom prst="round2DiagRect">
            <a:avLst>
              <a:gd name="adj1" fmla="val 47222"/>
              <a:gd name="adj2" fmla="val 0"/>
            </a:avLst>
          </a:prstGeom>
          <a:gradFill>
            <a:gsLst>
              <a:gs pos="0">
                <a:schemeClr val="accent1">
                  <a:lumMod val="60000"/>
                  <a:lumOff val="40000"/>
                </a:schemeClr>
              </a:gs>
              <a:gs pos="64000">
                <a:schemeClr val="accent1"/>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b="1">
                <a:solidFill>
                  <a:schemeClr val="lt1">
                    <a:lumMod val="100000"/>
                  </a:schemeClr>
                </a:solidFill>
                <a:latin typeface="+mj-ea"/>
                <a:ea typeface="+mj-ea"/>
                <a:cs typeface="微软雅黑" panose="020b0503020204020204" charset="-122"/>
                <a:sym typeface="+mn-ea"/>
              </a:rPr>
              <a:t>01</a:t>
            </a:r>
            <a:endParaRPr lang="zh-CN" altLang="en-US" b="1">
              <a:solidFill>
                <a:schemeClr val="lt1">
                  <a:lumMod val="100000"/>
                </a:schemeClr>
              </a:solidFill>
              <a:latin typeface="+mj-ea"/>
              <a:ea typeface="+mj-ea"/>
              <a:cs typeface="微软雅黑" panose="020b0503020204020204" charset="-122"/>
              <a:sym typeface="+mn-ea"/>
            </a:endParaRPr>
          </a:p>
        </p:txBody>
      </p:sp>
      <p:sp>
        <p:nvSpPr>
          <p:cNvPr id="1048828" name="TextBox 8"/>
          <p:cNvSpPr txBox="1"/>
          <p:nvPr>
            <p:custDataLst>
              <p:tags r:id="rId5"/>
            </p:custDataLst>
          </p:nvPr>
        </p:nvSpPr>
        <p:spPr>
          <a:xfrm>
            <a:off x="1967230" y="2252980"/>
            <a:ext cx="4067810" cy="398780"/>
          </a:xfrm>
          <a:prstGeom prst="rect">
            <a:avLst/>
          </a:prstGeom>
          <a:noFill/>
        </p:spPr>
        <p:txBody>
          <a:bodyPr wrap="square" bIns="4572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ctr">
              <a:lnSpc>
                <a:spcPct val="100000"/>
              </a:lnSpc>
            </a:pPr>
            <a:r>
              <a:rPr lang="zh-CN" altLang="en-US" sz="2000" b="1">
                <a:solidFill>
                  <a:schemeClr val="accent1"/>
                </a:solidFill>
                <a:latin typeface="+mj-ea"/>
                <a:ea typeface="+mj-ea"/>
                <a:cs typeface="微软雅黑" panose="020b0503020204020204" charset="-122"/>
                <a:sym typeface="+mn-ea"/>
              </a:rPr>
              <a:t>市场营销专业考研的背景</a:t>
            </a:r>
            <a:endParaRPr lang="zh-CN" altLang="en-US" sz="2000" b="1">
              <a:solidFill>
                <a:schemeClr val="accent1"/>
              </a:solidFill>
              <a:latin typeface="+mj-ea"/>
              <a:ea typeface="+mj-ea"/>
              <a:cs typeface="微软雅黑" panose="020b0503020204020204" charset="-122"/>
              <a:sym typeface="+mn-ea"/>
            </a:endParaRPr>
          </a:p>
        </p:txBody>
      </p:sp>
      <p:sp>
        <p:nvSpPr>
          <p:cNvPr id="1048830" name="圆角矩形 16"/>
          <p:cNvSpPr/>
          <p:nvPr>
            <p:custDataLst>
              <p:tags r:id="rId6"/>
            </p:custDataLst>
          </p:nvPr>
        </p:nvSpPr>
        <p:spPr>
          <a:xfrm>
            <a:off x="6868160" y="2065020"/>
            <a:ext cx="4965065" cy="774700"/>
          </a:xfrm>
          <a:prstGeom prst="roundRect">
            <a:avLst>
              <a:gd name="adj" fmla="val 50000"/>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j-ea"/>
              <a:ea typeface="+mj-ea"/>
              <a:cs typeface="微软雅黑" panose="020b0503020204020204" charset="-122"/>
            </a:endParaRPr>
          </a:p>
        </p:txBody>
      </p:sp>
      <p:sp>
        <p:nvSpPr>
          <p:cNvPr id="1048832" name="对角圆角矩形 18"/>
          <p:cNvSpPr/>
          <p:nvPr>
            <p:custDataLst>
              <p:tags r:id="rId7"/>
            </p:custDataLst>
          </p:nvPr>
        </p:nvSpPr>
        <p:spPr>
          <a:xfrm flipH="1">
            <a:off x="6640830" y="2054860"/>
            <a:ext cx="991870" cy="791845"/>
          </a:xfrm>
          <a:prstGeom prst="round2DiagRect">
            <a:avLst>
              <a:gd name="adj1" fmla="val 47222"/>
              <a:gd name="adj2" fmla="val 0"/>
            </a:avLst>
          </a:prstGeom>
          <a:gradFill>
            <a:gsLst>
              <a:gs pos="0">
                <a:schemeClr val="accent1">
                  <a:lumMod val="60000"/>
                  <a:lumOff val="40000"/>
                </a:schemeClr>
              </a:gs>
              <a:gs pos="64000">
                <a:schemeClr val="accent1"/>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b="1">
                <a:solidFill>
                  <a:schemeClr val="lt1">
                    <a:lumMod val="100000"/>
                  </a:schemeClr>
                </a:solidFill>
                <a:latin typeface="+mj-ea"/>
                <a:ea typeface="+mj-ea"/>
                <a:cs typeface="微软雅黑" panose="020b0503020204020204" charset="-122"/>
                <a:sym typeface="+mn-ea"/>
              </a:rPr>
              <a:t>02</a:t>
            </a:r>
            <a:endParaRPr lang="zh-CN" altLang="en-US" b="1">
              <a:solidFill>
                <a:schemeClr val="lt1">
                  <a:lumMod val="100000"/>
                </a:schemeClr>
              </a:solidFill>
              <a:latin typeface="+mj-ea"/>
              <a:ea typeface="+mj-ea"/>
              <a:cs typeface="微软雅黑" panose="020b0503020204020204" charset="-122"/>
              <a:sym typeface="+mn-ea"/>
            </a:endParaRPr>
          </a:p>
        </p:txBody>
      </p:sp>
      <p:sp>
        <p:nvSpPr>
          <p:cNvPr id="1048834" name="TextBox 8"/>
          <p:cNvSpPr txBox="1"/>
          <p:nvPr>
            <p:custDataLst>
              <p:tags r:id="rId8"/>
            </p:custDataLst>
          </p:nvPr>
        </p:nvSpPr>
        <p:spPr>
          <a:xfrm>
            <a:off x="7765415" y="2252980"/>
            <a:ext cx="4068445" cy="706755"/>
          </a:xfrm>
          <a:prstGeom prst="rect">
            <a:avLst/>
          </a:prstGeom>
          <a:noFill/>
        </p:spPr>
        <p:txBody>
          <a:bodyPr wrap="square" bIns="4572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ctr">
              <a:lnSpc>
                <a:spcPct val="100000"/>
              </a:lnSpc>
            </a:pPr>
            <a:r>
              <a:rPr lang="zh-CN" altLang="en-US" sz="2000" b="1">
                <a:solidFill>
                  <a:schemeClr val="accent1"/>
                </a:solidFill>
                <a:latin typeface="+mj-ea"/>
                <a:ea typeface="+mj-ea"/>
                <a:cs typeface="微软雅黑" panose="020b0503020204020204" charset="-122"/>
                <a:sym typeface="+mn-ea"/>
              </a:rPr>
              <a:t>市场营销专业考研的科目与考试要求</a:t>
            </a:r>
            <a:endParaRPr lang="zh-CN" altLang="en-US" sz="2000" b="1">
              <a:solidFill>
                <a:schemeClr val="accent1"/>
              </a:solidFill>
              <a:latin typeface="+mj-ea"/>
              <a:ea typeface="+mj-ea"/>
              <a:cs typeface="微软雅黑" panose="020b0503020204020204" charset="-122"/>
              <a:sym typeface="+mn-ea"/>
            </a:endParaRPr>
          </a:p>
        </p:txBody>
      </p:sp>
      <p:sp>
        <p:nvSpPr>
          <p:cNvPr id="1048836" name="圆角矩形 22"/>
          <p:cNvSpPr/>
          <p:nvPr>
            <p:custDataLst>
              <p:tags r:id="rId9"/>
            </p:custDataLst>
          </p:nvPr>
        </p:nvSpPr>
        <p:spPr>
          <a:xfrm>
            <a:off x="1069975" y="3312160"/>
            <a:ext cx="4965065" cy="774700"/>
          </a:xfrm>
          <a:prstGeom prst="roundRect">
            <a:avLst>
              <a:gd name="adj" fmla="val 50000"/>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j-ea"/>
              <a:ea typeface="+mj-ea"/>
              <a:cs typeface="微软雅黑" panose="020b0503020204020204" charset="-122"/>
            </a:endParaRPr>
          </a:p>
        </p:txBody>
      </p:sp>
      <p:sp>
        <p:nvSpPr>
          <p:cNvPr id="1048838" name="对角圆角矩形 24"/>
          <p:cNvSpPr/>
          <p:nvPr>
            <p:custDataLst>
              <p:tags r:id="rId10"/>
            </p:custDataLst>
          </p:nvPr>
        </p:nvSpPr>
        <p:spPr>
          <a:xfrm flipH="1">
            <a:off x="842645" y="3303270"/>
            <a:ext cx="991870" cy="791845"/>
          </a:xfrm>
          <a:prstGeom prst="round2DiagRect">
            <a:avLst>
              <a:gd name="adj1" fmla="val 47222"/>
              <a:gd name="adj2" fmla="val 0"/>
            </a:avLst>
          </a:prstGeom>
          <a:gradFill>
            <a:gsLst>
              <a:gs pos="0">
                <a:schemeClr val="accent1">
                  <a:lumMod val="60000"/>
                  <a:lumOff val="40000"/>
                </a:schemeClr>
              </a:gs>
              <a:gs pos="64000">
                <a:schemeClr val="accent1"/>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b="1">
                <a:solidFill>
                  <a:schemeClr val="lt1">
                    <a:lumMod val="100000"/>
                  </a:schemeClr>
                </a:solidFill>
                <a:latin typeface="+mj-ea"/>
                <a:ea typeface="+mj-ea"/>
                <a:cs typeface="微软雅黑" panose="020b0503020204020204" charset="-122"/>
                <a:sym typeface="+mn-ea"/>
              </a:rPr>
              <a:t>03</a:t>
            </a:r>
            <a:endParaRPr lang="zh-CN" altLang="en-US" b="1">
              <a:solidFill>
                <a:schemeClr val="lt1">
                  <a:lumMod val="100000"/>
                </a:schemeClr>
              </a:solidFill>
              <a:latin typeface="+mj-ea"/>
              <a:ea typeface="+mj-ea"/>
              <a:cs typeface="微软雅黑" panose="020b0503020204020204" charset="-122"/>
              <a:sym typeface="+mn-ea"/>
            </a:endParaRPr>
          </a:p>
        </p:txBody>
      </p:sp>
      <p:sp>
        <p:nvSpPr>
          <p:cNvPr id="1048840" name="TextBox 8"/>
          <p:cNvSpPr txBox="1"/>
          <p:nvPr>
            <p:custDataLst>
              <p:tags r:id="rId11"/>
            </p:custDataLst>
          </p:nvPr>
        </p:nvSpPr>
        <p:spPr>
          <a:xfrm>
            <a:off x="1967230" y="3500120"/>
            <a:ext cx="4088130" cy="398780"/>
          </a:xfrm>
          <a:prstGeom prst="rect">
            <a:avLst/>
          </a:prstGeom>
          <a:noFill/>
        </p:spPr>
        <p:txBody>
          <a:bodyPr wrap="square" bIns="4572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ctr">
              <a:lnSpc>
                <a:spcPct val="100000"/>
              </a:lnSpc>
            </a:pPr>
            <a:r>
              <a:rPr lang="zh-CN" altLang="en-US" sz="2000" b="1">
                <a:solidFill>
                  <a:schemeClr val="accent1"/>
                </a:solidFill>
                <a:latin typeface="+mj-ea"/>
                <a:ea typeface="+mj-ea"/>
                <a:cs typeface="微软雅黑" panose="020b0503020204020204" charset="-122"/>
                <a:sym typeface="+mn-ea"/>
              </a:rPr>
              <a:t>市场营销专业考研的就业前景</a:t>
            </a:r>
            <a:endParaRPr lang="zh-CN" altLang="en-US" sz="2000" b="1">
              <a:solidFill>
                <a:schemeClr val="accent1"/>
              </a:solidFill>
              <a:latin typeface="+mj-ea"/>
              <a:ea typeface="+mj-ea"/>
              <a:cs typeface="微软雅黑" panose="020b0503020204020204" charset="-122"/>
              <a:sym typeface="+mn-ea"/>
            </a:endParaRPr>
          </a:p>
        </p:txBody>
      </p:sp>
      <p:sp>
        <p:nvSpPr>
          <p:cNvPr id="1048842" name="圆角矩形 26"/>
          <p:cNvSpPr/>
          <p:nvPr>
            <p:custDataLst>
              <p:tags r:id="rId12"/>
            </p:custDataLst>
          </p:nvPr>
        </p:nvSpPr>
        <p:spPr>
          <a:xfrm>
            <a:off x="6868795" y="3312160"/>
            <a:ext cx="4965065" cy="774700"/>
          </a:xfrm>
          <a:prstGeom prst="roundRect">
            <a:avLst>
              <a:gd name="adj" fmla="val 50000"/>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j-ea"/>
              <a:ea typeface="+mj-ea"/>
              <a:cs typeface="微软雅黑" panose="020b0503020204020204" charset="-122"/>
            </a:endParaRPr>
          </a:p>
        </p:txBody>
      </p:sp>
      <p:sp>
        <p:nvSpPr>
          <p:cNvPr id="1048844" name="对角圆角矩形 27"/>
          <p:cNvSpPr/>
          <p:nvPr>
            <p:custDataLst>
              <p:tags r:id="rId13"/>
            </p:custDataLst>
          </p:nvPr>
        </p:nvSpPr>
        <p:spPr>
          <a:xfrm flipH="1">
            <a:off x="6641465" y="3303270"/>
            <a:ext cx="991870" cy="791845"/>
          </a:xfrm>
          <a:prstGeom prst="round2DiagRect">
            <a:avLst>
              <a:gd name="adj1" fmla="val 47222"/>
              <a:gd name="adj2" fmla="val 0"/>
            </a:avLst>
          </a:prstGeom>
          <a:gradFill>
            <a:gsLst>
              <a:gs pos="0">
                <a:schemeClr val="accent1">
                  <a:lumMod val="60000"/>
                  <a:lumOff val="40000"/>
                </a:schemeClr>
              </a:gs>
              <a:gs pos="64000">
                <a:schemeClr val="accent1"/>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b="1">
                <a:solidFill>
                  <a:schemeClr val="lt1">
                    <a:lumMod val="100000"/>
                  </a:schemeClr>
                </a:solidFill>
                <a:latin typeface="+mj-ea"/>
                <a:ea typeface="+mj-ea"/>
                <a:cs typeface="微软雅黑" panose="020b0503020204020204" charset="-122"/>
                <a:sym typeface="+mn-ea"/>
              </a:rPr>
              <a:t>04</a:t>
            </a:r>
            <a:endParaRPr lang="zh-CN" altLang="en-US" b="1">
              <a:solidFill>
                <a:schemeClr val="lt1">
                  <a:lumMod val="100000"/>
                </a:schemeClr>
              </a:solidFill>
              <a:latin typeface="+mj-ea"/>
              <a:ea typeface="+mj-ea"/>
              <a:cs typeface="微软雅黑" panose="020b0503020204020204" charset="-122"/>
              <a:sym typeface="+mn-ea"/>
            </a:endParaRPr>
          </a:p>
        </p:txBody>
      </p:sp>
      <p:sp>
        <p:nvSpPr>
          <p:cNvPr id="1048846" name="TextBox 8"/>
          <p:cNvSpPr txBox="1"/>
          <p:nvPr>
            <p:custDataLst>
              <p:tags r:id="rId14"/>
            </p:custDataLst>
          </p:nvPr>
        </p:nvSpPr>
        <p:spPr>
          <a:xfrm>
            <a:off x="7766050" y="3500120"/>
            <a:ext cx="4068445" cy="398780"/>
          </a:xfrm>
          <a:prstGeom prst="rect">
            <a:avLst/>
          </a:prstGeom>
          <a:noFill/>
        </p:spPr>
        <p:txBody>
          <a:bodyPr wrap="square" bIns="4572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ctr">
              <a:lnSpc>
                <a:spcPct val="100000"/>
              </a:lnSpc>
            </a:pPr>
            <a:r>
              <a:rPr lang="zh-CN" altLang="en-US" sz="2000" b="1">
                <a:solidFill>
                  <a:schemeClr val="accent1"/>
                </a:solidFill>
                <a:latin typeface="+mj-ea"/>
                <a:ea typeface="+mj-ea"/>
                <a:cs typeface="微软雅黑" panose="020b0503020204020204" charset="-122"/>
                <a:sym typeface="+mn-ea"/>
              </a:rPr>
              <a:t>市场营销专业考研的备考策略</a:t>
            </a:r>
            <a:endParaRPr lang="zh-CN" altLang="en-US" sz="2000" b="1">
              <a:solidFill>
                <a:schemeClr val="accent1"/>
              </a:solidFill>
              <a:latin typeface="+mj-ea"/>
              <a:ea typeface="+mj-ea"/>
              <a:cs typeface="微软雅黑" panose="020b0503020204020204" charset="-122"/>
              <a:sym typeface="+mn-ea"/>
            </a:endParaRPr>
          </a:p>
        </p:txBody>
      </p:sp>
      <p:sp>
        <p:nvSpPr>
          <p:cNvPr id="1048848" name="圆角矩形 79"/>
          <p:cNvSpPr/>
          <p:nvPr>
            <p:custDataLst>
              <p:tags r:id="rId15"/>
            </p:custDataLst>
          </p:nvPr>
        </p:nvSpPr>
        <p:spPr>
          <a:xfrm>
            <a:off x="3969385" y="4560570"/>
            <a:ext cx="4965065" cy="774700"/>
          </a:xfrm>
          <a:prstGeom prst="roundRect">
            <a:avLst>
              <a:gd name="adj" fmla="val 50000"/>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j-ea"/>
              <a:ea typeface="+mj-ea"/>
              <a:cs typeface="微软雅黑" panose="020b0503020204020204" charset="-122"/>
            </a:endParaRPr>
          </a:p>
        </p:txBody>
      </p:sp>
      <p:sp>
        <p:nvSpPr>
          <p:cNvPr id="1048850" name="对角圆角矩形 80"/>
          <p:cNvSpPr/>
          <p:nvPr>
            <p:custDataLst>
              <p:tags r:id="rId16"/>
            </p:custDataLst>
          </p:nvPr>
        </p:nvSpPr>
        <p:spPr>
          <a:xfrm flipH="1">
            <a:off x="3742055" y="4551680"/>
            <a:ext cx="991870" cy="791845"/>
          </a:xfrm>
          <a:prstGeom prst="round2DiagRect">
            <a:avLst>
              <a:gd name="adj1" fmla="val 47222"/>
              <a:gd name="adj2" fmla="val 0"/>
            </a:avLst>
          </a:prstGeom>
          <a:gradFill>
            <a:gsLst>
              <a:gs pos="0">
                <a:schemeClr val="accent1">
                  <a:lumMod val="60000"/>
                  <a:lumOff val="40000"/>
                </a:schemeClr>
              </a:gs>
              <a:gs pos="64000">
                <a:schemeClr val="accent1"/>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en-US" altLang="zh-CN" b="1">
                <a:solidFill>
                  <a:schemeClr val="lt1">
                    <a:lumMod val="100000"/>
                  </a:schemeClr>
                </a:solidFill>
                <a:latin typeface="+mj-ea"/>
                <a:ea typeface="+mj-ea"/>
                <a:cs typeface="微软雅黑" panose="020b0503020204020204" charset="-122"/>
                <a:sym typeface="+mn-ea"/>
              </a:rPr>
              <a:t>05</a:t>
            </a:r>
            <a:endParaRPr lang="en-US" altLang="zh-CN" b="1">
              <a:solidFill>
                <a:schemeClr val="lt1">
                  <a:lumMod val="100000"/>
                </a:schemeClr>
              </a:solidFill>
              <a:latin typeface="+mj-ea"/>
              <a:ea typeface="+mj-ea"/>
              <a:cs typeface="微软雅黑" panose="020b0503020204020204" charset="-122"/>
              <a:sym typeface="+mn-ea"/>
            </a:endParaRPr>
          </a:p>
        </p:txBody>
      </p:sp>
      <p:sp>
        <p:nvSpPr>
          <p:cNvPr id="1048852" name="TextBox 8"/>
          <p:cNvSpPr txBox="1"/>
          <p:nvPr>
            <p:custDataLst>
              <p:tags r:id="rId17"/>
            </p:custDataLst>
          </p:nvPr>
        </p:nvSpPr>
        <p:spPr>
          <a:xfrm>
            <a:off x="4866640" y="4748530"/>
            <a:ext cx="4088130" cy="398780"/>
          </a:xfrm>
          <a:prstGeom prst="rect">
            <a:avLst/>
          </a:prstGeom>
          <a:noFill/>
        </p:spPr>
        <p:txBody>
          <a:bodyPr wrap="square" bIns="4572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ctr">
              <a:lnSpc>
                <a:spcPct val="100000"/>
              </a:lnSpc>
            </a:pPr>
            <a:r>
              <a:rPr lang="zh-CN" altLang="en-US" sz="2000" b="1">
                <a:solidFill>
                  <a:schemeClr val="accent1"/>
                </a:solidFill>
                <a:latin typeface="+mj-ea"/>
                <a:ea typeface="+mj-ea"/>
                <a:cs typeface="微软雅黑" panose="020b0503020204020204" charset="-122"/>
                <a:sym typeface="+mn-ea"/>
              </a:rPr>
              <a:t>市场营销专业考研的经验分享</a:t>
            </a:r>
            <a:endParaRPr lang="zh-CN" altLang="en-US" sz="2000" b="1">
              <a:solidFill>
                <a:schemeClr val="accent1"/>
              </a:solidFill>
              <a:latin typeface="+mj-ea"/>
              <a:ea typeface="+mj-ea"/>
              <a:cs typeface="微软雅黑" panose="020b0503020204020204" charset="-122"/>
              <a:sym typeface="+mn-ea"/>
            </a:endParaRPr>
          </a:p>
        </p:txBody>
      </p:sp>
    </p:spTree>
    <p:custDataLst>
      <p:tags r:id="rId18"/>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88" name="标题 3"/>
          <p:cNvSpPr>
            <a:spLocks noGrp="1"/>
          </p:cNvSpPr>
          <p:nvPr>
            <p:ph type="title" idx="4"/>
            <p:custDataLst>
              <p:tags r:id="rId2"/>
            </p:custDataLst>
          </p:nvPr>
        </p:nvSpPr>
        <p:spPr/>
        <p:txBody>
          <a:bodyPr/>
          <a:lstStyle/>
          <a:p>
            <a:r>
              <a:rPr lang="zh-CN" altLang="en-US"/>
              <a:t>市场营销专业考研的背景</a:t>
            </a:r>
            <a:endParaRPr lang="zh-CN" altLang="en-US"/>
          </a:p>
        </p:txBody>
      </p:sp>
      <p:sp>
        <p:nvSpPr>
          <p:cNvPr id="1048890" name="文本占位符 8"/>
          <p:cNvSpPr>
            <a:spLocks noGrp="1"/>
          </p:cNvSpPr>
          <p:nvPr>
            <p:ph type="body" idx="3"/>
            <p:custDataLst>
              <p:tags r:id="rId3"/>
            </p:custDataLst>
          </p:nvPr>
        </p:nvSpPr>
        <p:spPr/>
        <p:txBody>
          <a:bodyPr/>
          <a:lstStyle/>
          <a:p>
            <a:r>
              <a:rPr lang="zh-CN" altLang="en-US"/>
              <a:t>01</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34" name="标题 1"/>
          <p:cNvSpPr>
            <a:spLocks noGrp="1"/>
          </p:cNvSpPr>
          <p:nvPr>
            <p:ph type="title" idx="2"/>
          </p:nvPr>
        </p:nvSpPr>
        <p:spPr/>
        <p:txBody>
          <a:bodyPr/>
          <a:lstStyle/>
          <a:p>
            <a:r>
              <a:rPr lang="zh-CN" altLang="en-US"/>
              <a:t>市场营销专业考研的意义</a:t>
            </a:r>
            <a:endParaRPr lang="zh-CN" altLang="en-US"/>
          </a:p>
        </p:txBody>
      </p:sp>
      <p:sp>
        <p:nvSpPr>
          <p:cNvPr id="1048936"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8938"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8940"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提升专业素养：通过深入学习市场营销理论和实践，提高个人专业素养和竞争力。</a:t>
            </a:r>
            <a:endParaRPr lang="zh-CN" altLang="en-US" sz="2000" spc="150">
              <a:solidFill>
                <a:schemeClr val="tx1">
                  <a:lumMod val="85000"/>
                  <a:lumOff val="15000"/>
                </a:schemeClr>
              </a:solidFill>
              <a:latin typeface="+mn-ea"/>
              <a:sym typeface="+mn-ea"/>
            </a:endParaRPr>
          </a:p>
        </p:txBody>
      </p:sp>
      <p:sp>
        <p:nvSpPr>
          <p:cNvPr id="1048942"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8944"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8946"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扩展知识面：市场营销涉及面广，考研可以帮助深入了解相关领域，扩展知识面。</a:t>
            </a:r>
            <a:endParaRPr lang="zh-CN" altLang="en-US" sz="2000" spc="150">
              <a:solidFill>
                <a:schemeClr val="tx1">
                  <a:lumMod val="85000"/>
                  <a:lumOff val="15000"/>
                </a:schemeClr>
              </a:solidFill>
              <a:latin typeface="+mn-ea"/>
              <a:sym typeface="+mn-ea"/>
            </a:endParaRPr>
          </a:p>
        </p:txBody>
      </p:sp>
      <p:sp>
        <p:nvSpPr>
          <p:cNvPr id="1048948"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8950"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8952"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提高研究能力：市场营销专业考研需要具备一定的研究能力，通过考研可以提升研究能力。</a:t>
            </a:r>
            <a:endParaRPr lang="zh-CN" altLang="en-US" sz="2000" spc="150">
              <a:solidFill>
                <a:schemeClr val="tx1">
                  <a:lumMod val="85000"/>
                  <a:lumOff val="15000"/>
                </a:schemeClr>
              </a:solidFill>
              <a:latin typeface="+mn-ea"/>
              <a:sym typeface="+mn-ea"/>
            </a:endParaRPr>
          </a:p>
        </p:txBody>
      </p:sp>
      <p:sp>
        <p:nvSpPr>
          <p:cNvPr id="1048954"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8956"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8958"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增强实践能力：市场营销专业考研注重理论与实践相结合，通过考研可以增强实践能力。</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98" name="标题 1"/>
          <p:cNvSpPr>
            <a:spLocks noGrp="1"/>
          </p:cNvSpPr>
          <p:nvPr>
            <p:ph type="title" idx="2"/>
          </p:nvPr>
        </p:nvSpPr>
        <p:spPr/>
        <p:txBody>
          <a:bodyPr/>
          <a:lstStyle/>
          <a:p>
            <a:r>
              <a:rPr lang="zh-CN" altLang="en-US"/>
              <a:t>市场营销专业考研的现状</a:t>
            </a:r>
            <a:endParaRPr lang="zh-CN" altLang="en-US"/>
          </a:p>
        </p:txBody>
      </p:sp>
      <p:sp>
        <p:nvSpPr>
          <p:cNvPr id="1049000"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02"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04"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06"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08"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10"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12"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14"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1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lnSpcReduction="2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考研人数逐年增加：随着社会对高学历人才的需求增加，越来越多的学生选择考研</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01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竞争激烈：由于报考人数众多，市场营销专业考研的竞争非常激烈</a:t>
            </a:r>
            <a:endParaRPr sz="2000" err="1">
              <a:solidFill>
                <a:schemeClr val="tx1">
                  <a:lumMod val="75000"/>
                  <a:lumOff val="25000"/>
                </a:schemeClr>
              </a:solidFill>
              <a:latin typeface="+mn-ea"/>
              <a:ea typeface="+mn-ea"/>
              <a:cs typeface="+mn-ea"/>
              <a:sym typeface="+mn-lt"/>
            </a:endParaRPr>
          </a:p>
        </p:txBody>
      </p:sp>
      <p:sp>
        <p:nvSpPr>
          <p:cNvPr id="1049020"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22"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24"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026"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28"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30"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32"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34"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3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lnSpcReduction="2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考试难度逐年提高：随着考试难度的逐年提高，对考生的综合素质和专业能力要求也越来越高</a:t>
            </a:r>
            <a:endParaRPr sz="2000" err="1">
              <a:solidFill>
                <a:schemeClr val="tx1">
                  <a:lumMod val="75000"/>
                  <a:lumOff val="25000"/>
                </a:schemeClr>
              </a:solidFill>
              <a:latin typeface="+mn-ea"/>
              <a:ea typeface="+mn-ea"/>
              <a:cs typeface="+mn-ea"/>
              <a:sym typeface="+mn-lt"/>
            </a:endParaRPr>
          </a:p>
        </p:txBody>
      </p:sp>
      <p:sp>
        <p:nvSpPr>
          <p:cNvPr id="104903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跨专业报考现象普遍：许多学生选择跨专业报考市场营销专业，以扩大就业范围</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78" name="标题 1"/>
          <p:cNvSpPr>
            <a:spLocks noGrp="1"/>
          </p:cNvSpPr>
          <p:nvPr>
            <p:ph type="title" idx="2"/>
          </p:nvPr>
        </p:nvSpPr>
        <p:spPr/>
        <p:txBody>
          <a:bodyPr/>
          <a:lstStyle/>
          <a:p>
            <a:r>
              <a:rPr lang="zh-CN" altLang="en-US"/>
              <a:t>市场营销专业考研的未来趋势</a:t>
            </a:r>
            <a:endParaRPr lang="zh-CN" altLang="en-US"/>
          </a:p>
        </p:txBody>
      </p:sp>
      <p:sp>
        <p:nvSpPr>
          <p:cNvPr id="1049080" name="圆角矩形 26"/>
          <p:cNvSpPr/>
          <p:nvPr>
            <p:custDataLst>
              <p:tags r:id="rId2"/>
            </p:custDataLst>
          </p:nvPr>
        </p:nvSpPr>
        <p:spPr>
          <a:xfrm>
            <a:off x="60840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49082" name="圆角矩形 28"/>
          <p:cNvSpPr/>
          <p:nvPr>
            <p:custDataLst>
              <p:tags r:id="rId3"/>
            </p:custDataLst>
          </p:nvPr>
        </p:nvSpPr>
        <p:spPr>
          <a:xfrm>
            <a:off x="61094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effectLst/>
              <a:latin typeface="+mn-ea"/>
              <a:sym typeface="+mn-ea"/>
            </a:endParaRPr>
          </a:p>
        </p:txBody>
      </p:sp>
      <p:sp>
        <p:nvSpPr>
          <p:cNvPr id="1049084" name="文本框 31"/>
          <p:cNvSpPr txBox="1"/>
          <p:nvPr>
            <p:custDataLst>
              <p:tags r:id="rId4"/>
            </p:custDataLst>
          </p:nvPr>
        </p:nvSpPr>
        <p:spPr>
          <a:xfrm>
            <a:off x="763379" y="2290359"/>
            <a:ext cx="2282900" cy="340517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数字化营销：随着互联网的发展，数字化营销将成为主流，市场营销专业考研将更加注重数字化营销方面的知识和技能。</a:t>
            </a:r>
            <a:endParaRPr lang="zh-CN" altLang="en-US" sz="2000" spc="200">
              <a:solidFill>
                <a:schemeClr val="tx1">
                  <a:lumMod val="85000"/>
                  <a:lumOff val="15000"/>
                </a:schemeClr>
              </a:solidFill>
              <a:latin typeface="+mn-ea"/>
              <a:sym typeface="+mn-ea"/>
            </a:endParaRPr>
          </a:p>
        </p:txBody>
      </p:sp>
      <p:sp>
        <p:nvSpPr>
          <p:cNvPr id="1049086" name="圆角矩形 29"/>
          <p:cNvSpPr/>
          <p:nvPr>
            <p:custDataLst>
              <p:tags r:id="rId5"/>
            </p:custDataLst>
          </p:nvPr>
        </p:nvSpPr>
        <p:spPr>
          <a:xfrm>
            <a:off x="340056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49088" name="圆角矩形 32"/>
          <p:cNvSpPr/>
          <p:nvPr>
            <p:custDataLst>
              <p:tags r:id="rId6"/>
            </p:custDataLst>
          </p:nvPr>
        </p:nvSpPr>
        <p:spPr>
          <a:xfrm>
            <a:off x="340310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effectLst/>
              <a:latin typeface="+mn-ea"/>
            </a:endParaRPr>
          </a:p>
        </p:txBody>
      </p:sp>
      <p:sp>
        <p:nvSpPr>
          <p:cNvPr id="1049090" name="文本框 34"/>
          <p:cNvSpPr txBox="1"/>
          <p:nvPr>
            <p:custDataLst>
              <p:tags r:id="rId7"/>
            </p:custDataLst>
          </p:nvPr>
        </p:nvSpPr>
        <p:spPr>
          <a:xfrm>
            <a:off x="3558080"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数据驱动决策：数据在市场营销中发挥着越来越重要的作用，市场营销专业考研将更加注重数据分析和数据驱动决策方面的知识和技能。</a:t>
            </a:r>
            <a:endParaRPr lang="zh-CN" altLang="en-US" sz="2000" spc="200">
              <a:solidFill>
                <a:schemeClr val="tx1">
                  <a:lumMod val="85000"/>
                  <a:lumOff val="15000"/>
                </a:schemeClr>
              </a:solidFill>
              <a:latin typeface="+mn-ea"/>
              <a:sym typeface="+mn-ea"/>
            </a:endParaRPr>
          </a:p>
        </p:txBody>
      </p:sp>
      <p:sp>
        <p:nvSpPr>
          <p:cNvPr id="1049092" name="圆角矩形 3"/>
          <p:cNvSpPr/>
          <p:nvPr>
            <p:custDataLst>
              <p:tags r:id="rId8"/>
            </p:custDataLst>
          </p:nvPr>
        </p:nvSpPr>
        <p:spPr>
          <a:xfrm>
            <a:off x="619272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49094" name="圆角矩形 4"/>
          <p:cNvSpPr/>
          <p:nvPr>
            <p:custDataLst>
              <p:tags r:id="rId9"/>
            </p:custDataLst>
          </p:nvPr>
        </p:nvSpPr>
        <p:spPr>
          <a:xfrm>
            <a:off x="619526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effectLst/>
              <a:latin typeface="+mn-ea"/>
            </a:endParaRPr>
          </a:p>
        </p:txBody>
      </p:sp>
      <p:sp>
        <p:nvSpPr>
          <p:cNvPr id="1049096" name="文本框 5"/>
          <p:cNvSpPr txBox="1"/>
          <p:nvPr>
            <p:custDataLst>
              <p:tags r:id="rId10"/>
            </p:custDataLst>
          </p:nvPr>
        </p:nvSpPr>
        <p:spPr>
          <a:xfrm>
            <a:off x="634960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社交媒体营销：社交媒体在市场营销中占据着越来越重要的地位，市场营销专业考研将更加注重社交媒体营销方面的知识和技能。</a:t>
            </a:r>
            <a:endParaRPr lang="zh-CN" altLang="en-US" sz="2000" spc="200">
              <a:solidFill>
                <a:schemeClr val="tx1">
                  <a:lumMod val="85000"/>
                  <a:lumOff val="15000"/>
                </a:schemeClr>
              </a:solidFill>
              <a:latin typeface="+mn-ea"/>
              <a:sym typeface="+mn-ea"/>
            </a:endParaRPr>
          </a:p>
        </p:txBody>
      </p:sp>
      <p:sp>
        <p:nvSpPr>
          <p:cNvPr id="1049098" name="圆角矩形 8"/>
          <p:cNvSpPr/>
          <p:nvPr>
            <p:custDataLst>
              <p:tags r:id="rId11"/>
            </p:custDataLst>
          </p:nvPr>
        </p:nvSpPr>
        <p:spPr>
          <a:xfrm>
            <a:off x="898488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49100" name="圆角矩形 9"/>
          <p:cNvSpPr/>
          <p:nvPr>
            <p:custDataLst>
              <p:tags r:id="rId12"/>
            </p:custDataLst>
          </p:nvPr>
        </p:nvSpPr>
        <p:spPr>
          <a:xfrm>
            <a:off x="898742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effectLst/>
              <a:latin typeface="+mn-ea"/>
            </a:endParaRPr>
          </a:p>
        </p:txBody>
      </p:sp>
      <p:sp>
        <p:nvSpPr>
          <p:cNvPr id="1049102" name="文本框 10"/>
          <p:cNvSpPr txBox="1"/>
          <p:nvPr>
            <p:custDataLst>
              <p:tags r:id="rId13"/>
            </p:custDataLst>
          </p:nvPr>
        </p:nvSpPr>
        <p:spPr>
          <a:xfrm>
            <a:off x="914176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品牌建设与管理：品牌建设与管理是市场营销的核心，市场营销专业考研将更加注重品牌建设与管理方面的知识和技能。</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42" name="标题 3"/>
          <p:cNvSpPr>
            <a:spLocks noGrp="1"/>
          </p:cNvSpPr>
          <p:nvPr>
            <p:ph type="title" idx="4"/>
            <p:custDataLst>
              <p:tags r:id="rId2"/>
            </p:custDataLst>
          </p:nvPr>
        </p:nvSpPr>
        <p:spPr/>
        <p:txBody>
          <a:bodyPr>
            <a:normAutofit fontScale="90000"/>
          </a:bodyPr>
          <a:lstStyle/>
          <a:p>
            <a:r>
              <a:rPr lang="zh-CN" altLang="en-US"/>
              <a:t>市场营销专业考研的科目与考试要求</a:t>
            </a:r>
            <a:endParaRPr lang="zh-CN" altLang="en-US"/>
          </a:p>
        </p:txBody>
      </p:sp>
      <p:sp>
        <p:nvSpPr>
          <p:cNvPr id="1049144" name="文本占位符 8"/>
          <p:cNvSpPr>
            <a:spLocks noGrp="1"/>
          </p:cNvSpPr>
          <p:nvPr>
            <p:ph type="body" idx="3"/>
            <p:custDataLst>
              <p:tags r:id="rId3"/>
            </p:custDataLst>
          </p:nvPr>
        </p:nvSpPr>
        <p:spPr/>
        <p:txBody>
          <a:bodyPr/>
          <a:lstStyle/>
          <a:p>
            <a:r>
              <a:rPr lang="zh-CN" altLang="en-US"/>
              <a:t>02</a:t>
            </a:r>
            <a:endParaRPr lang="zh-CN" altLang="en-US"/>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88" name="标题 1"/>
          <p:cNvSpPr>
            <a:spLocks noGrp="1"/>
          </p:cNvSpPr>
          <p:nvPr>
            <p:ph type="title" idx="2"/>
          </p:nvPr>
        </p:nvSpPr>
        <p:spPr/>
        <p:txBody>
          <a:bodyPr/>
          <a:lstStyle/>
          <a:p>
            <a:r>
              <a:rPr lang="zh-CN" altLang="en-US"/>
              <a:t>考试科目及考试内容</a:t>
            </a:r>
            <a:endParaRPr lang="zh-CN" altLang="en-US"/>
          </a:p>
        </p:txBody>
      </p:sp>
      <p:sp>
        <p:nvSpPr>
          <p:cNvPr id="1049190" name="矩形 3"/>
          <p:cNvSpPr/>
          <p:nvPr>
            <p:custDataLst>
              <p:tags r:id="rId2"/>
            </p:custDataLst>
          </p:nvPr>
        </p:nvSpPr>
        <p:spPr>
          <a:xfrm>
            <a:off x="1185932" y="2181729"/>
            <a:ext cx="10391476" cy="1544459"/>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92" name="矩形 13"/>
          <p:cNvSpPr/>
          <p:nvPr>
            <p:custDataLst>
              <p:tags r:id="rId3"/>
            </p:custDataLst>
          </p:nvPr>
        </p:nvSpPr>
        <p:spPr>
          <a:xfrm>
            <a:off x="608400" y="2181729"/>
            <a:ext cx="281813" cy="1544459"/>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94" name="文本框 4"/>
          <p:cNvSpPr txBox="1"/>
          <p:nvPr>
            <p:custDataLst>
              <p:tags r:id="rId4"/>
            </p:custDataLst>
          </p:nvPr>
        </p:nvSpPr>
        <p:spPr>
          <a:xfrm>
            <a:off x="1484476" y="2314704"/>
            <a:ext cx="9942815" cy="127765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400" spc="150">
                <a:solidFill>
                  <a:schemeClr val="tx1">
                    <a:lumMod val="85000"/>
                    <a:lumOff val="15000"/>
                  </a:schemeClr>
                </a:solidFill>
                <a:latin typeface="+mn-ea"/>
                <a:sym typeface="+mn-ea"/>
              </a:rPr>
              <a:t>考试科目：市场营销学、市场调查与预测、消费者行为学、营销策划、广告学等</a:t>
            </a:r>
            <a:endParaRPr lang="zh-CN" altLang="en-US" sz="2400" spc="150">
              <a:solidFill>
                <a:schemeClr val="tx1">
                  <a:lumMod val="85000"/>
                  <a:lumOff val="15000"/>
                </a:schemeClr>
              </a:solidFill>
              <a:latin typeface="+mn-ea"/>
              <a:sym typeface="+mn-ea"/>
            </a:endParaRPr>
          </a:p>
        </p:txBody>
      </p:sp>
      <p:sp>
        <p:nvSpPr>
          <p:cNvPr id="1049196" name="矩形 39"/>
          <p:cNvSpPr/>
          <p:nvPr>
            <p:custDataLst>
              <p:tags r:id="rId5"/>
            </p:custDataLst>
          </p:nvPr>
        </p:nvSpPr>
        <p:spPr>
          <a:xfrm>
            <a:off x="1185932" y="4014709"/>
            <a:ext cx="10391476" cy="1544459"/>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98" name="矩形 5"/>
          <p:cNvSpPr/>
          <p:nvPr>
            <p:custDataLst>
              <p:tags r:id="rId6"/>
            </p:custDataLst>
          </p:nvPr>
        </p:nvSpPr>
        <p:spPr>
          <a:xfrm>
            <a:off x="608400" y="4014709"/>
            <a:ext cx="281813" cy="1544459"/>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00" name="文本框 41"/>
          <p:cNvSpPr txBox="1"/>
          <p:nvPr>
            <p:custDataLst>
              <p:tags r:id="rId7"/>
            </p:custDataLst>
          </p:nvPr>
        </p:nvSpPr>
        <p:spPr>
          <a:xfrm>
            <a:off x="1484476" y="4148337"/>
            <a:ext cx="9942815" cy="127765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400" spc="150">
                <a:solidFill>
                  <a:schemeClr val="tx1">
                    <a:lumMod val="85000"/>
                    <a:lumOff val="15000"/>
                  </a:schemeClr>
                </a:solidFill>
                <a:latin typeface="+mn-ea"/>
                <a:sym typeface="+mn-ea"/>
              </a:rPr>
              <a:t>考试内容：主要考察学生对市场营销专业知识的掌握程度，包括市场营销理论、市场分析、营销策略等方面的知识</a:t>
            </a:r>
            <a:endParaRPr lang="zh-CN" altLang="en-US" sz="2400" spc="150">
              <a:solidFill>
                <a:schemeClr val="tx1">
                  <a:lumMod val="85000"/>
                  <a:lumOff val="15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240" name="标题 1"/>
          <p:cNvSpPr>
            <a:spLocks noGrp="1"/>
          </p:cNvSpPr>
          <p:nvPr>
            <p:ph type="title" idx="2"/>
          </p:nvPr>
        </p:nvSpPr>
        <p:spPr/>
        <p:txBody>
          <a:bodyPr/>
          <a:lstStyle/>
          <a:p>
            <a:r>
              <a:rPr lang="zh-CN" altLang="en-US"/>
              <a:t>考试形式与考试难度</a:t>
            </a:r>
            <a:endParaRPr lang="zh-CN" altLang="en-US"/>
          </a:p>
        </p:txBody>
      </p:sp>
      <p:sp>
        <p:nvSpPr>
          <p:cNvPr id="1049242"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44"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46"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考试形式：笔试和面试相结合，注重综合素质和应用能力的考察</a:t>
            </a:r>
            <a:endParaRPr lang="zh-CN" altLang="en-US" sz="2000" spc="150">
              <a:solidFill>
                <a:schemeClr val="tx1">
                  <a:lumMod val="85000"/>
                  <a:lumOff val="15000"/>
                </a:schemeClr>
              </a:solidFill>
              <a:latin typeface="+mn-ea"/>
              <a:sym typeface="+mn-ea"/>
            </a:endParaRPr>
          </a:p>
        </p:txBody>
      </p:sp>
      <p:sp>
        <p:nvSpPr>
          <p:cNvPr id="1049248"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50"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52"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考试难度：涉及面广，知识点多，需要考生具备扎实的基础和全面的能力</a:t>
            </a:r>
            <a:endParaRPr lang="zh-CN" altLang="en-US" sz="2000" spc="150">
              <a:solidFill>
                <a:schemeClr val="tx1">
                  <a:lumMod val="85000"/>
                  <a:lumOff val="15000"/>
                </a:schemeClr>
              </a:solidFill>
              <a:latin typeface="+mn-ea"/>
              <a:sym typeface="+mn-ea"/>
            </a:endParaRPr>
          </a:p>
        </p:txBody>
      </p:sp>
      <p:sp>
        <p:nvSpPr>
          <p:cNvPr id="1049254"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56"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58"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考试要求：要求考生掌握市场营销专业的基本理论、基本知识和基本技能</a:t>
            </a:r>
            <a:endParaRPr lang="zh-CN" altLang="en-US" sz="2000" spc="150">
              <a:solidFill>
                <a:schemeClr val="tx1">
                  <a:lumMod val="85000"/>
                  <a:lumOff val="15000"/>
                </a:schemeClr>
              </a:solidFill>
              <a:latin typeface="+mn-ea"/>
              <a:sym typeface="+mn-ea"/>
            </a:endParaRPr>
          </a:p>
        </p:txBody>
      </p:sp>
      <p:sp>
        <p:nvSpPr>
          <p:cNvPr id="1049260"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62"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64"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考试内容：主要包括市场营销理论、市场营销策略、市场营销管理等方面的知识</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304" name="标题 1"/>
          <p:cNvSpPr>
            <a:spLocks noGrp="1"/>
          </p:cNvSpPr>
          <p:nvPr>
            <p:ph type="title" idx="2"/>
          </p:nvPr>
        </p:nvSpPr>
        <p:spPr/>
        <p:txBody>
          <a:bodyPr/>
          <a:lstStyle/>
          <a:p>
            <a:r>
              <a:rPr lang="zh-CN" altLang="en-US"/>
              <a:t>考试要求与考试技巧</a:t>
            </a:r>
            <a:endParaRPr lang="zh-CN" altLang="en-US"/>
          </a:p>
        </p:txBody>
      </p:sp>
      <p:sp>
        <p:nvSpPr>
          <p:cNvPr id="1049306"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308"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考试科目：市场营销学、管理学、统计学等</a:t>
            </a:r>
            <a:endParaRPr lang="zh-CN" altLang="en-US" sz="2000" spc="150">
              <a:solidFill>
                <a:schemeClr val="tx1">
                  <a:lumMod val="75000"/>
                  <a:lumOff val="25000"/>
                </a:schemeClr>
              </a:solidFill>
              <a:latin typeface="+mn-ea"/>
              <a:sym typeface="+mn-ea"/>
            </a:endParaRPr>
          </a:p>
        </p:txBody>
      </p:sp>
      <p:sp>
        <p:nvSpPr>
          <p:cNvPr id="1049310"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312"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314"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考试形式：笔试、面试</a:t>
            </a:r>
            <a:endParaRPr lang="zh-CN" altLang="en-US" sz="2000" spc="150">
              <a:solidFill>
                <a:schemeClr val="tx1">
                  <a:lumMod val="75000"/>
                  <a:lumOff val="25000"/>
                </a:schemeClr>
              </a:solidFill>
              <a:latin typeface="+mn-ea"/>
              <a:sym typeface="+mn-ea"/>
            </a:endParaRPr>
          </a:p>
        </p:txBody>
      </p:sp>
      <p:sp>
        <p:nvSpPr>
          <p:cNvPr id="1049316"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318"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320"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考试难度：涉及面广，需要全面掌握基础知识</a:t>
            </a:r>
            <a:endParaRPr lang="zh-CN" altLang="en-US" sz="2000" spc="150">
              <a:solidFill>
                <a:schemeClr val="tx1">
                  <a:lumMod val="75000"/>
                  <a:lumOff val="25000"/>
                </a:schemeClr>
              </a:solidFill>
              <a:latin typeface="+mn-ea"/>
              <a:sym typeface="+mn-ea"/>
            </a:endParaRPr>
          </a:p>
        </p:txBody>
      </p:sp>
      <p:sp>
        <p:nvSpPr>
          <p:cNvPr id="1049322"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324"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326"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考试技巧：注重理解，多做真题，合理安排时间</a:t>
            </a:r>
            <a:endParaRPr lang="zh-CN" altLang="en-US" sz="2000" spc="150">
              <a:solidFill>
                <a:schemeClr val="tx1">
                  <a:lumMod val="75000"/>
                  <a:lumOff val="25000"/>
                </a:schemeClr>
              </a:solidFill>
              <a:latin typeface="+mn-ea"/>
              <a:sym typeface="+mn-ea"/>
            </a:endParaRPr>
          </a:p>
        </p:txBody>
      </p:sp>
      <p:sp>
        <p:nvSpPr>
          <p:cNvPr id="1049328"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368" name="标题 3"/>
          <p:cNvSpPr>
            <a:spLocks noGrp="1"/>
          </p:cNvSpPr>
          <p:nvPr>
            <p:ph type="title" idx="4"/>
            <p:custDataLst>
              <p:tags r:id="rId2"/>
            </p:custDataLst>
          </p:nvPr>
        </p:nvSpPr>
        <p:spPr/>
        <p:txBody>
          <a:bodyPr>
            <a:normAutofit fontScale="95556"/>
          </a:bodyPr>
          <a:lstStyle/>
          <a:p>
            <a:r>
              <a:rPr lang="zh-CN" altLang="en-US"/>
              <a:t>市场营销专业考研的就业前景</a:t>
            </a:r>
            <a:endParaRPr lang="zh-CN" altLang="en-US"/>
          </a:p>
        </p:txBody>
      </p:sp>
      <p:sp>
        <p:nvSpPr>
          <p:cNvPr id="1049370" name="文本占位符 8"/>
          <p:cNvSpPr>
            <a:spLocks noGrp="1"/>
          </p:cNvSpPr>
          <p:nvPr>
            <p:ph type="body" idx="3"/>
            <p:custDataLst>
              <p:tags r:id="rId3"/>
            </p:custDataLst>
          </p:nvPr>
        </p:nvSpPr>
        <p:spPr/>
        <p:txBody>
          <a:bodyPr/>
          <a:lstStyle/>
          <a:p>
            <a:r>
              <a:rPr lang="zh-CN" altLang="en-US"/>
              <a:t>03</a:t>
            </a:r>
            <a:endParaRPr lang="zh-CN" altLang="en-US"/>
          </a:p>
        </p:txBody>
      </p:sp>
    </p:spTree>
    <p:custDataLst>
      <p:tags r:id="rId4"/>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https://d.book118.com/768011102064006037</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添加 文档标题内容"/>
  <p:tag name="KSO_WM_UNIT_TYPE" val="a"/>
  <p:tag name="KSO_WM_UNIT_VALUE" val="18"/>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EXT_FILL_FORE_SCHEMECOLOR_INDEX" val="6"/>
  <p:tag name="KSO_WM_UNIT_TEXT_FILL_FORE_SCHEMECOLOR_INDEX_BRIGHTNESS" val="0"/>
  <p:tag name="KSO_WM_UNIT_TEXT_FILL_TYPE" val="1"/>
  <p:tag name="KSO_WM_UNIT_TYPE" val="b"/>
  <p:tag name="KSO_WM_UNIT_VALUE" val="32"/>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EXT_FILL_FORE_SCHEMECOLOR_INDEX" val="2"/>
  <p:tag name="KSO_WM_UNIT_TEXT_FILL_FORE_SCHEMECOLOR_INDEX_BRIGHTNESS" val="0"/>
  <p:tag name="KSO_WM_UNIT_TEXT_FILL_TYPE" val="1"/>
  <p:tag name="KSO_WM_UNIT_TYPE" val="f"/>
  <p:tag name="KSO_WM_UNIT_VALUE" val="22"/>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2*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添加文本"/>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_3*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7"/>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4*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4*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36.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EXT_FILL_FORE_SCHEMECOLOR_INDEX" val="2"/>
  <p:tag name="KSO_WM_UNIT_TEXT_FILL_FORE_SCHEMECOLOR_INDEX_BRIGHTNESS" val="0"/>
  <p:tag name="KSO_WM_UNIT_TEXT_FILL_TYPE" val="1"/>
  <p:tag name="KSO_WM_UNIT_TYPE" val="e"/>
  <p:tag name="KSO_WM_UNIT_VALUE" val="4"/>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5*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添加文本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添加文本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6*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7*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8*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9*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0*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EXT_FILL_FORE_SCHEMECOLOR_INDEX" val="13"/>
  <p:tag name="KSO_WM_UNIT_TEXT_FILL_FORE_SCHEMECOLOR_INDEX_BRIGHTNESS" val="0.25"/>
  <p:tag name="KSO_WM_UNIT_TEXT_FILL_TYPE" val="1"/>
  <p:tag name="KSO_WM_UNIT_TYPE" val="b"/>
  <p:tag name="KSO_WM_UNIT_VALUE" val="17"/>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1"/>
  <p:tag name="KSO_WM_UNIT_PRESET_TEXT" val="感谢您的观看"/>
  <p:tag name="KSO_WM_UNIT_TYPE" val="a"/>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EXT_FILL_FORE_SCHEMECOLOR_INDEX" val="2"/>
  <p:tag name="KSO_WM_UNIT_TEXT_FILL_FORE_SCHEMECOLOR_INDEX_BRIGHTNESS" val="0"/>
  <p:tag name="KSO_WM_UNIT_TEXT_FILL_TYPE" val="1"/>
  <p:tag name="KSO_WM_UNIT_TYPE" val="f"/>
  <p:tag name="KSO_WM_UNIT_VALUE" val="22"/>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0*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2.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_0**"/>
  <p:tag name="KSO_WM_UNIT_LAYERLEVEL" val="1"/>
</p:tagLst>
</file>

<file path=ppt/tags/tag103.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_0**"/>
  <p:tag name="KSO_WM_UNIT_LAYERLEVEL" val="1"/>
</p:tagLst>
</file>

<file path=ppt/tags/tag104.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15"/>
  <p:tag name="KSO_WM_TEMPLATE_MASTER_TYPE" val="0"/>
  <p:tag name="KSO_WM_TEMPLATE_SUBCATEGORY" val="29"/>
  <p:tag name="KSO_WM_TEMPLATE_THUMBS_INDEX" val="1、9"/>
</p:tagLst>
</file>

<file path=ppt/tags/tag105.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CONTENT_GROUP_TYPE" val="contentchip"/>
  <p:tag name="KSO_WM_UNIT_DIAGRAM_ISNUMVISUAL" val="0"/>
  <p:tag name="KSO_WM_UNIT_DIAGRAM_ISREFERUNIT" val="0"/>
  <p:tag name="KSO_WM_UNIT_HIGHLIGHT" val="0"/>
  <p:tag name="KSO_WM_UNIT_ID" val="custom20230915_1*a*1"/>
  <p:tag name="KSO_WM_UNIT_INDEX" val="1"/>
  <p:tag name="KSO_WM_UNIT_ISCONTENTSTITLE" val="0"/>
  <p:tag name="KSO_WM_UNIT_ISNUMDGMTITLE" val="0"/>
  <p:tag name="KSO_WM_UNIT_LAYERLEVEL" val="1"/>
  <p:tag name="KSO_WM_UNIT_NOCLEAR" val="0"/>
  <p:tag name="KSO_WM_UNIT_PRESET_TEXT" val="单击此处添加 文档标题内容"/>
  <p:tag name="KSO_WM_UNIT_TYPE" val="a"/>
  <p:tag name="KSO_WM_UNIT_VALUE" val="18"/>
</p:tagLst>
</file>

<file path=ppt/tags/tag106.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CONTENT_GROUP_TYPE" val="contentchip"/>
  <p:tag name="KSO_WM_UNIT_DIAGRAM_ISNUMVISUAL" val="0"/>
  <p:tag name="KSO_WM_UNIT_DIAGRAM_ISREFERUNIT" val="0"/>
  <p:tag name="KSO_WM_UNIT_HIGHLIGHT" val="0"/>
  <p:tag name="KSO_WM_UNIT_ID" val="custom20230915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EXT_FILL_FORE_SCHEMECOLOR_INDEX" val="6"/>
  <p:tag name="KSO_WM_UNIT_TEXT_FILL_FORE_SCHEMECOLOR_INDEX_BRIGHTNESS" val="0"/>
  <p:tag name="KSO_WM_UNIT_TEXT_FILL_TYPE" val="1"/>
  <p:tag name="KSO_WM_UNIT_TYPE" val="b"/>
  <p:tag name="KSO_WM_UNIT_VALUE" val="32"/>
</p:tagLst>
</file>

<file path=ppt/tags/tag107.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custom20230915_1*f*1"/>
  <p:tag name="KSO_WM_UNIT_INDEX" val="1"/>
  <p:tag name="KSO_WM_UNIT_LAYERLEVEL" val="1"/>
  <p:tag name="KSO_WM_UNIT_NOCLEAR" val="0"/>
  <p:tag name="KSO_WM_UNIT_PRESET_TEXT" val="汇报人：WPS"/>
  <p:tag name="KSO_WM_UNIT_SUBTYPE" val="b"/>
  <p:tag name="KSO_WM_UNIT_TEXT_FILL_FORE_SCHEMECOLOR_INDEX" val="2"/>
  <p:tag name="KSO_WM_UNIT_TEXT_FILL_FORE_SCHEMECOLOR_INDEX_BRIGHTNESS" val="0"/>
  <p:tag name="KSO_WM_UNIT_TEXT_FILL_TYPE" val="1"/>
  <p:tag name="KSO_WM_UNIT_TYPE" val="f"/>
  <p:tag name="KSO_WM_UNIT_VALUE" val="22"/>
</p:tagLst>
</file>

<file path=ppt/tags/tag108.xml><?xml version="1.0" encoding="utf-8"?>
<p:tagLst xmlns:p="http://schemas.openxmlformats.org/presentationml/2006/main">
  <p:tag name="KSO_WM_BEAUTIFY_FLAG" val="#wm#"/>
  <p:tag name="KSO_WM_SLIDE_CONTENT_AREA" val="{&quot;left&quot;:&quot;209.75&quot;,&quot;top&quot;:&quot;79.75&quot;,&quot;width&quot;:&quot;540.6&quot;,&quot;height&quot;:&quot;409.9&quot;}"/>
  <p:tag name="KSO_WM_SLIDE_ID" val="custom20230915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0915"/>
  <p:tag name="KSO_WM_TEMPLATE_MASTER_TYPE" val="0"/>
  <p:tag name="KSO_WM_TEMPLATE_SUBCATEGORY" val="29"/>
  <p:tag name="KSO_WM_TEMPLATE_THUMBS_INDEX" val="1、9"/>
</p:tagLst>
</file>

<file path=ppt/tags/tag10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5*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7"/>
</p:tagLst>
</file>

<file path=ppt/tags/tag11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5*l_h_i*1_1_1"/>
  <p:tag name="KSO_WM_UNIT_INDEX" val="1_1_1"/>
  <p:tag name="KSO_WM_UNIT_LAYERLEVEL" val="1_1_1"/>
  <p:tag name="KSO_WM_UNIT_TYPE" val="l_h_i"/>
</p:tagLst>
</file>

<file path=ppt/tags/tag111.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6399999856948853,&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5*l_h_i*1_1_2"/>
  <p:tag name="KSO_WM_UNIT_INDEX" val="1_1_2"/>
  <p:tag name="KSO_WM_UNIT_LAYERLEVEL" val="1_1_1"/>
  <p:tag name="KSO_WM_UNIT_PRESET_TEXT" val="01"/>
  <p:tag name="KSO_WM_UNIT_SUBTYPE" val="d"/>
  <p:tag name="KSO_WM_UNIT_TYPE" val="l_h_i"/>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5*l_h_a*1_1_1"/>
  <p:tag name="KSO_WM_UNIT_INDEX" val="1_1_1"/>
  <p:tag name="KSO_WM_UNIT_ISCONTENTSTITLE" val="0"/>
  <p:tag name="KSO_WM_UNIT_ISNUMDGMTITLE" val="0"/>
  <p:tag name="KSO_WM_UNIT_LAYERLEVEL" val="1_1_1"/>
  <p:tag name="KSO_WM_UNIT_NOCLEAR" val="0"/>
  <p:tag name="KSO_WM_UNIT_PRESET_TEXT" val="单击此处添加目录标题内容"/>
  <p:tag name="KSO_WM_UNIT_TYPE" val="l_h_a"/>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5*l_h_i*1_2_1"/>
  <p:tag name="KSO_WM_UNIT_INDEX" val="1_2_1"/>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6399999856948853,&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5*l_h_i*1_2_2"/>
  <p:tag name="KSO_WM_UNIT_INDEX" val="1_2_2"/>
  <p:tag name="KSO_WM_UNIT_LAYERLEVEL" val="1_1_1"/>
  <p:tag name="KSO_WM_UNIT_PRESET_TEXT" val="02"/>
  <p:tag name="KSO_WM_UNIT_SUBTYPE" val="d"/>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5*l_h_a*1_2_1"/>
  <p:tag name="KSO_WM_UNIT_INDEX" val="1_2_1"/>
  <p:tag name="KSO_WM_UNIT_ISCONTENTSTITLE" val="0"/>
  <p:tag name="KSO_WM_UNIT_ISNUMDGMTITLE" val="0"/>
  <p:tag name="KSO_WM_UNIT_LAYERLEVEL" val="1_1_1"/>
  <p:tag name="KSO_WM_UNIT_NOCLEAR" val="0"/>
  <p:tag name="KSO_WM_UNIT_PRESET_TEXT" val="单击此处添加目录标题内容"/>
  <p:tag name="KSO_WM_UNIT_TYPE" val="l_h_a"/>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5*l_h_i*1_3_1"/>
  <p:tag name="KSO_WM_UNIT_INDEX" val="1_3_1"/>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6399999856948853,&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5*l_h_i*1_3_2"/>
  <p:tag name="KSO_WM_UNIT_INDEX" val="1_3_2"/>
  <p:tag name="KSO_WM_UNIT_LAYERLEVEL" val="1_1_1"/>
  <p:tag name="KSO_WM_UNIT_PRESET_TEXT" val="03"/>
  <p:tag name="KSO_WM_UNIT_SUBTYPE" val="d"/>
  <p:tag name="KSO_WM_UNIT_TYPE" val="l_h_i"/>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5*l_h_a*1_3_1"/>
  <p:tag name="KSO_WM_UNIT_INDEX" val="1_3_1"/>
  <p:tag name="KSO_WM_UNIT_ISCONTENTSTITLE" val="0"/>
  <p:tag name="KSO_WM_UNIT_ISNUMDGMTITLE" val="0"/>
  <p:tag name="KSO_WM_UNIT_LAYERLEVEL" val="1_1_1"/>
  <p:tag name="KSO_WM_UNIT_NOCLEAR" val="0"/>
  <p:tag name="KSO_WM_UNIT_PRESET_TEXT" val="单击此处添加目录标题内容"/>
  <p:tag name="KSO_WM_UNIT_TYPE" val="l_h_a"/>
</p:tagLst>
</file>

<file path=ppt/tags/tag11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5*l_h_i*1_4_1"/>
  <p:tag name="KSO_WM_UNIT_INDEX" val="1_4_1"/>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6399999856948853,&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5*l_h_i*1_4_2"/>
  <p:tag name="KSO_WM_UNIT_INDEX" val="1_4_2"/>
  <p:tag name="KSO_WM_UNIT_LAYERLEVEL" val="1_1_1"/>
  <p:tag name="KSO_WM_UNIT_PRESET_TEXT" val="04"/>
  <p:tag name="KSO_WM_UNIT_SUBTYPE" val="d"/>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5*l_h_a*1_4_1"/>
  <p:tag name="KSO_WM_UNIT_INDEX" val="1_4_1"/>
  <p:tag name="KSO_WM_UNIT_ISCONTENTSTITLE" val="0"/>
  <p:tag name="KSO_WM_UNIT_ISNUMDGMTITLE" val="0"/>
  <p:tag name="KSO_WM_UNIT_LAYERLEVEL" val="1_1_1"/>
  <p:tag name="KSO_WM_UNIT_NOCLEAR" val="0"/>
  <p:tag name="KSO_WM_UNIT_PRESET_TEXT" val="单击此处添加目录标题内容"/>
  <p:tag name="KSO_WM_UNIT_TYPE" val="l_h_a"/>
</p:tagLst>
</file>

<file path=ppt/tags/tag12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5*l_h_i*1_5_1"/>
  <p:tag name="KSO_WM_UNIT_INDEX" val="1_5_1"/>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6399999856948853,&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5*l_h_i*1_5_2"/>
  <p:tag name="KSO_WM_UNIT_INDEX" val="1_5_2"/>
  <p:tag name="KSO_WM_UNIT_LAYERLEVEL" val="1_1_1"/>
  <p:tag name="KSO_WM_UNIT_PRESET_TEXT" val="05"/>
  <p:tag name="KSO_WM_UNIT_SUBTYPE" val="d"/>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5*l_h_a*1_5_1"/>
  <p:tag name="KSO_WM_UNIT_INDEX" val="1_5_1"/>
  <p:tag name="KSO_WM_UNIT_ISCONTENTSTITLE" val="0"/>
  <p:tag name="KSO_WM_UNIT_ISNUMDGMTITLE" val="0"/>
  <p:tag name="KSO_WM_UNIT_LAYERLEVEL" val="1_1_1"/>
  <p:tag name="KSO_WM_UNIT_NOCLEAR" val="0"/>
  <p:tag name="KSO_WM_UNIT_PRESET_TEXT" val="单击此处添加目录标题内容"/>
  <p:tag name="KSO_WM_UNIT_TYPE" val="l_h_a"/>
</p:tagLst>
</file>

<file path=ppt/tags/tag125.xml><?xml version="1.0" encoding="utf-8"?>
<p:tagLst xmlns:p="http://schemas.openxmlformats.org/presentationml/2006/main">
  <p:tag name="KSO_WM_BEAUTIFY_FLAG" val="#wm#"/>
  <p:tag name="KSO_WM_DIAGRAM_GROUP_CODE" val="l1-1"/>
  <p:tag name="KSO_WM_SLIDE_DIAGTYPE" val="l"/>
  <p:tag name="KSO_WM_SLIDE_ID" val="custom20230915_5"/>
  <p:tag name="KSO_WM_SLIDE_INDEX" val="5"/>
  <p:tag name="KSO_WM_SLIDE_ITEM_CNT" val="5"/>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915"/>
  <p:tag name="KSO_WM_TEMPLATE_MASTER_TYPE" val="0"/>
  <p:tag name="KSO_WM_TEMPLATE_SUBCATEGORY" val="29"/>
</p:tagLst>
</file>

<file path=ppt/tags/tag126.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CONTENT_GROUP_TYPE" val="contentchip"/>
  <p:tag name="KSO_WM_UNIT_DIAGRAM_ISNUMVISUAL" val="0"/>
  <p:tag name="KSO_WM_UNIT_DIAGRAM_ISREFERUNIT" val="0"/>
  <p:tag name="KSO_WM_UNIT_HIGHLIGHT" val="0"/>
  <p:tag name="KSO_WM_UNIT_ID" val="custom2023091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27.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1"/>
  <p:tag name="KSO_WM_UNIT_CONTENT_GROUP_TYPE" val="contentchip"/>
  <p:tag name="KSO_WM_UNIT_DIAGRAM_ISNUMVISUAL" val="0"/>
  <p:tag name="KSO_WM_UNIT_DIAGRAM_ISREFERUNIT" val="0"/>
  <p:tag name="KSO_WM_UNIT_HIGHLIGHT" val="0"/>
  <p:tag name="KSO_WM_UNIT_ID" val="custom20230915_7*e*1"/>
  <p:tag name="KSO_WM_UNIT_INDEX" val="1"/>
  <p:tag name="KSO_WM_UNIT_LAYERLEVEL" val="1"/>
  <p:tag name="KSO_WM_UNIT_NOCLEAR" val="0"/>
  <p:tag name="KSO_WM_UNIT_PRESET_TEXT" val="01"/>
  <p:tag name="KSO_WM_UNIT_TEXT_FILL_FORE_SCHEMECOLOR_INDEX" val="2"/>
  <p:tag name="KSO_WM_UNIT_TEXT_FILL_FORE_SCHEMECOLOR_INDEX_BRIGHTNESS" val="0"/>
  <p:tag name="KSO_WM_UNIT_TEXT_FILL_TYPE" val="1"/>
  <p:tag name="KSO_WM_UNIT_TYPE" val="e"/>
  <p:tag name="KSO_WM_UNIT_VALUE" val="4"/>
</p:tagLst>
</file>

<file path=ppt/tags/tag128.xml><?xml version="1.0" encoding="utf-8"?>
<p:tagLst xmlns:p="http://schemas.openxmlformats.org/presentationml/2006/main">
  <p:tag name="KSO_WM_BEAUTIFY_FLAG" val="#wm#"/>
  <p:tag name="KSO_WM_SLIDE_CONTENT_AREA" val="{&quot;left&quot;:&quot;209.75&quot;,&quot;top&quot;:&quot;79.75&quot;,&quot;width&quot;:&quot;540.6&quot;,&quot;height&quot;:&quot;409.9&quot;}"/>
  <p:tag name="KSO_WM_SLIDE_ID" val="custom20230915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15"/>
  <p:tag name="KSO_WM_TEMPLATE_MASTER_TYPE" val="0"/>
  <p:tag name="KSO_WM_TEMPLATE_SUBCATEGORY" val="29"/>
</p:tagLst>
</file>

<file path=ppt/tags/tag12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3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3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3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73.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CONTENT_GROUP_TYPE" val="contentchip"/>
  <p:tag name="KSO_WM_UNIT_DIAGRAM_ISNUMVISUAL" val="0"/>
  <p:tag name="KSO_WM_UNIT_DIAGRAM_ISREFERUNIT" val="0"/>
  <p:tag name="KSO_WM_UNIT_HIGHLIGHT" val="0"/>
  <p:tag name="KSO_WM_UNIT_ID" val="custom2023091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74.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1"/>
  <p:tag name="KSO_WM_UNIT_CONTENT_GROUP_TYPE" val="contentchip"/>
  <p:tag name="KSO_WM_UNIT_DIAGRAM_ISNUMVISUAL" val="0"/>
  <p:tag name="KSO_WM_UNIT_DIAGRAM_ISREFERUNIT" val="0"/>
  <p:tag name="KSO_WM_UNIT_HIGHLIGHT" val="0"/>
  <p:tag name="KSO_WM_UNIT_ID" val="custom20230915_7*e*1"/>
  <p:tag name="KSO_WM_UNIT_INDEX" val="1"/>
  <p:tag name="KSO_WM_UNIT_LAYERLEVEL" val="1"/>
  <p:tag name="KSO_WM_UNIT_NOCLEAR" val="0"/>
  <p:tag name="KSO_WM_UNIT_PRESET_TEXT" val="02"/>
  <p:tag name="KSO_WM_UNIT_TEXT_FILL_FORE_SCHEMECOLOR_INDEX" val="2"/>
  <p:tag name="KSO_WM_UNIT_TEXT_FILL_FORE_SCHEMECOLOR_INDEX_BRIGHTNESS" val="0"/>
  <p:tag name="KSO_WM_UNIT_TEXT_FILL_TYPE" val="1"/>
  <p:tag name="KSO_WM_UNIT_TYPE" val="e"/>
  <p:tag name="KSO_WM_UNIT_VALUE" val="4"/>
</p:tagLst>
</file>

<file path=ppt/tags/tag175.xml><?xml version="1.0" encoding="utf-8"?>
<p:tagLst xmlns:p="http://schemas.openxmlformats.org/presentationml/2006/main">
  <p:tag name="KSO_WM_BEAUTIFY_FLAG" val="#wm#"/>
  <p:tag name="KSO_WM_SLIDE_CONTENT_AREA" val="{&quot;left&quot;:&quot;209.75&quot;,&quot;top&quot;:&quot;79.75&quot;,&quot;width&quot;:&quot;540.6&quot;,&quot;height&quot;:&quot;409.9&quot;}"/>
  <p:tag name="KSO_WM_SLIDE_ID" val="custom20230915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15"/>
  <p:tag name="KSO_WM_TEMPLATE_MASTER_TYPE" val="0"/>
  <p:tag name="KSO_WM_TEMPLATE_SUBCATEGORY" val="29"/>
</p:tagLst>
</file>

<file path=ppt/tags/tag17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1*l_h_i*1_1_1"/>
  <p:tag name="KSO_WM_UNIT_INDEX" val="1_1_1"/>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1*l_h_i*1_1_2"/>
  <p:tag name="KSO_WM_UNIT_INDEX" val="1_1_2"/>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1*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1*l_h_i*1_2_1"/>
  <p:tag name="KSO_WM_UNIT_INDEX" val="1_2_1"/>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1*l_h_i*1_2_2"/>
  <p:tag name="KSO_WM_UNIT_INDEX" val="1_2_2"/>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1*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9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206.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CONTENT_GROUP_TYPE" val="contentchip"/>
  <p:tag name="KSO_WM_UNIT_DIAGRAM_ISNUMVISUAL" val="0"/>
  <p:tag name="KSO_WM_UNIT_DIAGRAM_ISREFERUNIT" val="0"/>
  <p:tag name="KSO_WM_UNIT_HIGHLIGHT" val="0"/>
  <p:tag name="KSO_WM_UNIT_ID" val="custom2023091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207.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1"/>
  <p:tag name="KSO_WM_UNIT_CONTENT_GROUP_TYPE" val="contentchip"/>
  <p:tag name="KSO_WM_UNIT_DIAGRAM_ISNUMVISUAL" val="0"/>
  <p:tag name="KSO_WM_UNIT_DIAGRAM_ISREFERUNIT" val="0"/>
  <p:tag name="KSO_WM_UNIT_HIGHLIGHT" val="0"/>
  <p:tag name="KSO_WM_UNIT_ID" val="custom20230915_7*e*1"/>
  <p:tag name="KSO_WM_UNIT_INDEX" val="1"/>
  <p:tag name="KSO_WM_UNIT_LAYERLEVEL" val="1"/>
  <p:tag name="KSO_WM_UNIT_NOCLEAR" val="0"/>
  <p:tag name="KSO_WM_UNIT_PRESET_TEXT" val="03"/>
  <p:tag name="KSO_WM_UNIT_TEXT_FILL_FORE_SCHEMECOLOR_INDEX" val="2"/>
  <p:tag name="KSO_WM_UNIT_TEXT_FILL_FORE_SCHEMECOLOR_INDEX_BRIGHTNESS" val="0"/>
  <p:tag name="KSO_WM_UNIT_TEXT_FILL_TYPE" val="1"/>
  <p:tag name="KSO_WM_UNIT_TYPE" val="e"/>
  <p:tag name="KSO_WM_UNIT_VALUE" val="4"/>
</p:tagLst>
</file>

<file path=ppt/tags/tag208.xml><?xml version="1.0" encoding="utf-8"?>
<p:tagLst xmlns:p="http://schemas.openxmlformats.org/presentationml/2006/main">
  <p:tag name="KSO_WM_BEAUTIFY_FLAG" val="#wm#"/>
  <p:tag name="KSO_WM_SLIDE_CONTENT_AREA" val="{&quot;left&quot;:&quot;209.75&quot;,&quot;top&quot;:&quot;79.75&quot;,&quot;width&quot;:&quot;540.6&quot;,&quot;height&quot;:&quot;409.9&quot;}"/>
  <p:tag name="KSO_WM_SLIDE_ID" val="custom20230915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15"/>
  <p:tag name="KSO_WM_TEMPLATE_MASTER_TYPE" val="0"/>
  <p:tag name="KSO_WM_TEMPLATE_SUBCATEGORY" val="29"/>
</p:tagLst>
</file>

<file path=ppt/tags/tag20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90">
      <a:dk1>
        <a:srgbClr val="000000"/>
      </a:dk1>
      <a:lt1>
        <a:srgbClr val="FFFFFF"/>
      </a:lt1>
      <a:dk2>
        <a:srgbClr val="233D31"/>
      </a:dk2>
      <a:lt2>
        <a:srgbClr val="FFFCF2"/>
      </a:lt2>
      <a:accent1>
        <a:srgbClr val="305242"/>
      </a:accent1>
      <a:accent2>
        <a:srgbClr val="526435"/>
      </a:accent2>
      <a:accent3>
        <a:srgbClr val="747628"/>
      </a:accent3>
      <a:accent4>
        <a:srgbClr val="97881A"/>
      </a:accent4>
      <a:accent5>
        <a:srgbClr val="B99A0D"/>
      </a:accent5>
      <a:accent6>
        <a:srgbClr val="DBAC00"/>
      </a:accent6>
      <a:hlink>
        <a:srgbClr val="0563C1"/>
      </a:hlink>
      <a:folHlink>
        <a:srgbClr val="954F72"/>
      </a:folHlink>
    </a:clrScheme>
    <a:fontScheme name="稻壳儿-常规宋体05">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2"/>
        </a:solidFill>
        <a:ln>
          <a:noFill/>
          <a:prstDash val="solid"/>
        </a:ln>
      </a:spPr>
      <a:bodyPr anchor="ctr" rtlCol="0" wrap="square">
        <a:noAutofit/>
      </a:bodyPr>
      <a:lstStyle>
        <a:defPPr algn="ctr"/>
      </a:lstStyle>
      <a:style>
        <a:lnRef idx="2">
          <a:schemeClr val="accent1">
            <a:shade val="50000"/>
          </a:schemeClr>
        </a:lnRef>
        <a:fillRef idx="1">
          <a:schemeClr val="accent1"/>
        </a:fillRef>
        <a:effectRef idx="0">
          <a:schemeClr val="accent1"/>
        </a:effectRef>
        <a:fontRef idx="minor">
          <a:schemeClr val="lt1"/>
        </a:fontRef>
      </a:style>
    </a:sp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12</Slides>
  <Notes>1</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12</vt:i4>
      </vt:variant>
    </vt:vector>
  </HeadingPairs>
  <TitlesOfParts>
    <vt:vector baseType="lpstr" size="20">
      <vt:lpstr>Arial</vt:lpstr>
      <vt:lpstr>Calibri</vt:lpstr>
      <vt:lpstr>微软雅黑</vt:lpstr>
      <vt:lpstr>Wingdings</vt:lpstr>
      <vt:lpstr>仿宋</vt:lpstr>
      <vt:lpstr>Calibri Light</vt:lpstr>
      <vt:lpstr>宋体</vt:lpstr>
      <vt:lpstr>Office Theme</vt:lpstr>
      <vt:lpstr>市场营销考研选择专业</vt:lpstr>
      <vt:lpstr>目录</vt:lpstr>
      <vt:lpstr>市场营销专业考研的背景</vt:lpstr>
      <vt:lpstr>市场营销专业考研的意义</vt:lpstr>
      <vt:lpstr>市场营销专业考研的现状</vt:lpstr>
      <vt:lpstr>市场营销专业考研的未来趋势</vt:lpstr>
      <vt:lpstr>市场营销专业考研的科目与考试要求</vt:lpstr>
      <vt:lpstr>考试科目及考试内容</vt:lpstr>
      <vt:lpstr>考试形式与考试难度</vt:lpstr>
      <vt:lpstr>考试要求与考试技巧</vt:lpstr>
      <vt:lpstr>市场营销专业考研的就业前景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2024-09-17T07:59:50.428</cp:lastPrinted>
  <dcterms:created xsi:type="dcterms:W3CDTF">2024-09-16T23:59:50Z</dcterms:created>
  <dcterms:modified xsi:type="dcterms:W3CDTF">2024-09-16T23:59:52Z</dcterms:modified>
</cp:coreProperties>
</file>