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BCA32-82C9-44BA-A387-E9725BE95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95AC1-D78D-4A02-8920-D2C08484A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6987C-118A-4006-9785-F73C6C0FE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F3979-6EFD-432B-AC85-6490408F3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E1D80D-6CF3-41AF-8581-63283582C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F96A7D-6946-4824-A0CB-93C8D4585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07ABE0-49F7-4700-8237-AB77250E0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E3123-B2AA-4698-BE5A-7A7F2159B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5F3BD-FA59-4E06-B4C9-4EDB1EC8F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F4217-0FDC-4BBC-A42B-A381BF22A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68B82-DE4D-4114-B3DC-EE7E8E0B6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1110305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企业竞选市场部部长演讲稿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开场白与自我介绍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对市场部职能的理解与认识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个人优势与特长展示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对市场部部长职位的规划和展望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针对企业当前市场状况的应对措施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承诺与表态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开场白与自我介绍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感谢各位领导、同事们的出席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感谢大家在百忙之中抽出时间参加本次竞选活动，你们的支持和参与是对我最大的鼓励。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感谢公司的培养与信任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感谢公司给予我的培养和信任，让我有机会在这个平台上展示自己的能力和才华。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感谢与会人员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拥有市场营销专业的硕士学位，并在知名高校接受过系统的市场营销理论教育。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个人特长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在市场营销领域工作多年，积累了丰富的市场策划、品牌推广和团队建设经验。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具备较强的市场洞察力、创新能力和沟通协调能力，能够迅速适应市场变化并制定相应的营销策略。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竞选目的与动机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实现个人价值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通过竞选市场部部长这一岗位，我希望能够充分发挥自己的专业优势和经验，为公司的发展贡献自己的力量。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推动市场部发展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我深知市场部在企业中的重要性，希望通过自己的努力，推动市场部不断发展壮大，提升公司的品牌影响力和市场竞争力。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践行公司理念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我认同公司的价值观和经营理念，希望通过竞选这一岗位，更好地践行公司的理念，为公司创造更多的价值。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对市场部职能的理解与认识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市场部是企业战略决策的重要支持部门，负责制定和执行市场营销策略，推动企业在竞争激烈的市场环境中脱颖而出。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市场部的战略地位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市场部是企业内部与外部市场环境的桥梁，负责收集、分析市场信息和客户需求，为企业决策提供有力依据。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市场部的桥梁作用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市场部通过市场研究、产品创新等手段，推动企业不断创新，提升品牌影响力和市场竞争力。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市场部的创新引擎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市场部在企业中的地位和作用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负责开展市场调研，分析市场趋势、竞争对手和客户需求，为企业制定营销策略提供数据支持。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负责企业品牌形象的塑造、传播和维护，提升品牌知名度和美誉度。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负责制定和执行企业的营销策略，包括产品推广、渠道拓展、促销策略等，确保营销目标的达成。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营销策略制定与执行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负责建立和维护客户关系，提升客户满意度和忠诚度，促进企业与客户的长期合作。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市场部的主要职责和任务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市场部与销售部门紧密合作，共同制定销售策略和推广计划，确保销售目标的顺利实现。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与销售部门的协作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市场部向研发部门提供市场需求和客户反馈，协助研发部门开发符合市场需求的产品。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与研发部门的协作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市场部与生产部门协同工作，确保产品按时交付，满足市场需求和客户期望。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与生产部门的协作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市场部与财务部门共同制定营销预算和费用计划，监控营销活动的投入与产出，确保资源的合理分配和有效利用。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与财务部门的协作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市场部与其他部门的协作关系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个人优势与特长展示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多元化的市场营销手段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我熟练掌握各种市场营销手段，包括线上营销、线下推广、品牌建设等，能够根据企业需求制定个性化的营销方案。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成功的营销案例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我曾成功策划并执行多个大型市场营销活动，取得了显著的成果和业绩。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多年市场营销从业经历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我曾在多个知名企业担任市场营销相关职位，积累了丰富的市场营销经验。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丰富的市场营销经验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我具备敏锐的市场洞察力，能够及时发现并把握市场变化和趋势，为企业制定科学合理的市场策略提供有力支持。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精准把握市场趋势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我注重消费者需求研究，能够通过市场调研和分析，深入了解消费者心理和需求，为企业产品开发和营销策略制定提供重要依据。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我善于从市场变化中发掘机会，能够迅速响应市场变化，调整企业营销策略，抢占市场先机。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善于发掘市场机会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敏锐的市场洞察力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https://d.book118.com/768011103054006046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2024-09-27T06:26:50.430</cp:lastPrinted>
  <dcterms:created xsi:type="dcterms:W3CDTF">2024-09-26T22:26:50Z</dcterms:created>
  <dcterms:modified xsi:type="dcterms:W3CDTF">2024-09-26T22:26:52Z</dcterms:modified>
</cp:coreProperties>
</file>