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3EE8E-CA38-4309-83EF-DACBC0331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FB91A-7146-407D-9908-B331D326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BDC2E-37F3-448C-A0A5-EB34F58B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591B3-FC84-4250-B3F3-D3284E170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E0CB9-F439-4E81-9F77-F7180758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E340D-0750-4DAA-A0EE-69320BA8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4CFF3-F654-44FD-BDE2-348FADD2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0ACCB-0058-4C01-8C58-7073BF323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BC94E-C8E2-407B-9CED-2A793A6A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75084-A90D-4A5A-943A-7535C2DF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DA509-5300-4952-B884-4EE43E8E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2026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桥梁施工安全管理的疾病防护与员工健康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桥梁施工安全管理概述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疾病防护在桥梁施工中应用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员工健康管理体系建立与实施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现场急救与医疗支持体系建设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桥梁施工安全管理概述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桥梁施工特点及风险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施工环境复杂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桥梁施工往往涉及高空、水上、山谷等多种环境，给施工带来很大挑战。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桥梁建设需要精湛的技艺和严密的组织，对施工人员素质有较高要求。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桥梁施工过程中存在诸多安全风险，如高处坠落、物体打击、机械伤害等。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通过安全管理，可以有效预防和减少施工过程中的安全事故，保障员工生命安全。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安全管理有助于规范施工流程，减少不必要的停工和返工，提高施工效率。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安全管理水平直接关系到企业形象和声誉，对于企业的长远发展具有重要意义。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行业标准及规范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如《公路桥梁施工技术规范》等，对桥梁施工过程中的安全技术措施进行了具体规定。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明确规定了生产经营单位的安全生产保障、从业人员的权利和义务、安全生产的监督管理等内容。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《建设工程安全生产管理条例》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针对建设工程领域的安全生产问题制定了详细的管理措施和要求。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疾病防护在桥梁施工中应用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长期吸入生产性粉尘所导致，如矽肺、石棉肺等。危害因素主要为施工现场的粉尘环境。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尘肺病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高温中暑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长期接触高强度噪声所致，如施工机械、爆破等产生的噪声。危害因素为施工现场的噪声环境。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长期使用振动工具所致，如打桩机、风钻等。危害因素为施工现场的振动环境。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在高温环境下长时间作业所致，如夏季施工现场的高温环境。危害因素为施工现场的高温环境。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常见职业病及危害因素识别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粉尘防护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高温防护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预防措施与治理方案制定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12" r="157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49" r="170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956" r="129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采取湿式作业、密闭尘源、通风除尘等措施，降低粉尘浓度。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选用低噪声设备、采取隔声降噪措施、合理安排作业时间等，降低噪声危害。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选用减振设备、采取轮班作业、加强个人防护等，减轻振动危害。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合理安排作业时间、提供防暑降温用品、加强通风降温等，预防高温中暑。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个人防护用品选择与使用要求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呼吸防护用品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选用符合国家标准的防尘口罩、防毒面具等，确保有效过滤粉尘和有毒气体。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听觉防护用品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选用耳塞、耳罩等，降低噪声对听力的损伤。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手足防护用品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选用防振手套、减震鞋等，减轻振动对手足的损伤。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躯体防护用品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选用阻燃工作服、反光背心等，提高作业人员的安全防护水平。同时，要求作业人员正确佩戴和使用个人防护用品，确保其有效性。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员工健康管理体系建立与实施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https://d.book118.com/768012026131006034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2024-09-13T10:21:46.769</cp:lastPrinted>
  <dcterms:created xsi:type="dcterms:W3CDTF">2024-09-13T02:21:46Z</dcterms:created>
  <dcterms:modified xsi:type="dcterms:W3CDTF">2024-09-13T02:21:48Z</dcterms:modified>
</cp:coreProperties>
</file>