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FD160-871F-497B-9DC5-E868B424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88582-BC9B-4CB4-82F6-A3E6D83D8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7F315-0A88-4CE4-BCFB-D53473C94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1CC20-0362-4615-AFD9-70B83D06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53C6CA-C8CF-402C-98AA-B7D966F04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BA0A4-2ECF-4DB5-AA43-1129D730F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54174-AD26-457E-BFFC-EA1D31A2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5C606-318F-4252-A4DE-821BE207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716A8-7FB8-423B-85F4-A9F0F2449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B17A0-50A0-442F-9A5F-DEF4B7E8D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28529-D354-43FD-A4B2-0061E7EF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1203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气切后吸痰护理操作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气切后吸痰护理操作中的常见问题与处理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气切后吸痰护理操作的安全与效率提升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64" r="32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气切后吸痰护理操作是指通过人工或机械方式，将气道内的分泌物吸出的护理过程。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保持患者呼吸道通畅，预防肺部感染，维持正常呼吸功能，提高患者舒适度。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适用于气切后出现痰液粘稠、咳嗽无力、呼吸困难等症状的患者。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操作时应严格遵循无菌原则，避免交叉感染；根据患者情况选择合适的吸痰方式；吸痰过程中应密切观察患者生命体征变化，如有异常及时处理。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了解患者的基本情况、病情、呼吸道状况等，以便选择合适的吸痰方式。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准备吸痰用具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根据需要准备吸痰管、吸痰器、手套、消毒液等用具，确保其清洁、干燥、无菌。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确保操作环境清洁、安静、舒适，必要时进行空气消毒。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包括呼吸频率、血氧饱和度、心率等指标，判断是否需要进行吸痰操作。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了解患者是否有咳嗽、痰多、呼吸困难等症状，以便判断是否需要吸痰。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检查气管切开伤口情况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查看伤口有无渗血、感染等异常情况，以便及时处理。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19" r="119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选择合适的吸痰管和吸引器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选择合适的吸引器，确保负压稳定且易于调节。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根据患者年龄、体重、病情等因素选择合适型号的吸痰管，确保吸痰效果。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准备好吸痰管、吸引器、手套、治疗巾等所需物品。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确保操作对象正确，避免误吸。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连接吸引器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将吸痰管与吸引器连接，确保负压稳定。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插入吸痰管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将吸痰管轻轻插入气管内，插入深度根据患者情况而定。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缓慢旋转吸痰管，将痰液吸出。注意避免过度刺激患者，以免引起呛咳或窒息。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拔出吸痰管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吸痰完成后，缓慢拔出吸痰管，避免拔出过快导致患者不适。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整理用物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将使用过的吸痰管、手套等物品按照医疗废物处理规定进行分类处理。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将吸痰操作过程和患者情况记录在护理记录中，以便后续查看和分析。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清洁患者面部和口腔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用纱布或棉签轻轻擦拭患者面部和口腔，保持清洁。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吸痰后的处理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气切后吸痰护理操作中的常见问题与处理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https://d.book118.com/768012037003006034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2024-09-12T04:14:44.516</cp:lastPrinted>
  <dcterms:created xsi:type="dcterms:W3CDTF">2024-09-11T20:14:44Z</dcterms:created>
  <dcterms:modified xsi:type="dcterms:W3CDTF">2024-09-11T20:14:46Z</dcterms:modified>
</cp:coreProperties>
</file>