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8E0BD-83AB-43FA-A8AA-CC8229947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B5F02-A14B-4CB7-A394-140C0046B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B0BC3-3FBD-4B92-B84A-863BA4C55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47F7AD-D6DE-4678-BDAC-714B500DC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A68E25-BAA8-441A-BBFC-16DFA0EA7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7E95BB-3D7C-4CAB-90B2-B5F0F0605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D9D97D-957B-49EC-8411-10F5D68F0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5A8ACE-2DDE-47FC-BC68-0763540B5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B23FE5-7143-4071-976E-A9095EB54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4CA4D-D234-4BD8-B7E3-5F016DD70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AC0FB-0763-4EA1-9B86-3E9D90130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12043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体育科技创新与人才培养策略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体育科技创新概述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体育科技创新的关键技术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人才培养策略的重要性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国内外体育人才培养模式的比较与借鉴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构建科学有效的体育人才培养体系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实施体育人才培养策略的保障措施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体育科技创新概述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体育科技创新的定义与意义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体育科技创新是指通过科学研究和技术创新，推动体育领域的技术进步和应用，提高运动训练水平、比赛质量和观赏体验。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体育科技创新对于促进体育事业的发展、提高国家竞争力、满足人民群众多元化体育需求等方面具有重要意义。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195" r="61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体育科技创新经历了从简单工具到高科技设备的漫长过程，包括运动器材、训练方法、比赛规则等多个方面的创新。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当前，体育科技创新呈现出多元化、智能化、个性化等发展趋势，各种新技术、新材料、新方法在体育领域得到广泛应用。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体育科技创新的发展历程与现状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随着人工智能、大数据等技术的不断发展，体育科技创新将更加注重智能化发展，实现更加精准、高效的运动训练和比赛管理。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9625" r="19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未来体育科技创新将更加注重满足个性化需求，为不同人群提供更加多样化、定制化的运动产品和服务。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体育科技创新将与医疗、娱乐、旅游等领域实现跨界融合，推动体育产业的多元化发展。同时，体育科技创新还将注重绿色环保和可持续发展，为体育事业的长期发展贡献力量。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体育科技创新的未来趋势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https://d.book118.com/768012043011006044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2024-09-23T20:53:39.679</cp:lastPrinted>
  <dcterms:created xsi:type="dcterms:W3CDTF">2024-09-23T12:53:39Z</dcterms:created>
  <dcterms:modified xsi:type="dcterms:W3CDTF">2024-09-23T12:53:41Z</dcterms:modified>
</cp:coreProperties>
</file>