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7A078E-B844-4CCA-9A0C-7F15219AF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B69D1F-6F51-4B47-A0D4-B16345EE91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CFFDEC-7773-4329-ACFB-A4F584EE9F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68D2F0-2558-4FAF-B1CE-9B2685E5C4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BC9688-D51D-4F12-90D5-1D15CD89B0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6B43ED-06FC-4672-81D0-D682919C7C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A07212-F0BE-458F-8AB0-DE325BAB00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8A76D4-6500-40A7-807F-7206CF2AE0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AF8B7E-55C0-430D-AC6F-AB97949A1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B9B9A-1930-4BF4-9F43-09933FC7B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14E9B7-6ADD-405D-B4EF-D82D26D77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12120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安全生产管理制度培训课程开发</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安全生产法律法规与标准解读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危险源辨识与风险评估方法论述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事故应急处理与救援体系建设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员工安全教育培训内容设计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课程背景与目标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8636" b="863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安全生产现状及挑战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事故频发</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近年来，安全生产事故频发，给企业和社会带来了巨大的生命和财产损失。</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法规政策变化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随着国家对安全生产监管的加强，相关法规和政策不断变化，企业需要不断适应和更新安全生产管理制度。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技术更新</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新技术、新工艺、新设备的不断涌现，对安全生产管理提出了新的挑战和要求。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促进企业可持续发展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安全生产是企业可持续发展的重要保障，通过培训课程，帮助企业实现安全生产与经济效益的双赢。</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培养专业人才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培训课程可以为企业培养一支具备专业知识和技能的安全生产管理队伍，提高企业的整体安全管理水平。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提高企业安全生产管理水平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通过培训课程，帮助企业建立健全的安全生产管理制度，提高安全生产管理水平，减少事故发生的可能性。</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培训课程开发目的和意义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42" r="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培养安全意识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通过课程学习，培养学员的安全意识，使其能够在日常工作中自觉遵守安全规定，做到防患于未然。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掌握安全生产管理基本理论和知识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通过课程学习，使学员掌握安全生产管理的基本理论和知识，了解国家相关法规和政策。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提高安全生产管理技能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通过实践操作和案例分析，提高学员的安全生产管理技能，能够独立完成安全生产管理工作。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课程目标及预期效果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安全生产管理制度概述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包括国家层面的法律、法规和地方性法规，是企业安全生产的基本依据。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安全生产法律法规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417" r="16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安全生产标准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安全生产规章制度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涉及安全生产的各种技术标准、管理标准和工作标准，是企业安全生产的规范化要求。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企业内部制定的各项安全生产管理制度和操作规程，是企业安全生产的重要保障。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安全生产管理制度体系构成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明确各级领导、职能部门和员工在安全生产方面的职责和权利，形成全员参与的安全生产管理体系。</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安全生产责任制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政府监管部门对企业安全生产进行监督检查和行政执法，督促企业落实安全生产主体责任。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安全生产监管机制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安全生产责任制与监管机制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安全管理体系建设</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建立完善的安全生产管理体系，包括安全目标设定、安全风险评估、安全制度建设、安全教育培训、安全检查与隐患排查治理等方面。</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安全文化建设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通过宣传、教育、培训等手段，提高员工的安全意识和安全素质，形成良好的企业安全文化氛围。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应急救援管理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建立健全应急救援组织机构和应急预案，配备必要的应急救援装备和物资，提高应对突发事件的能力。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042" r="170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企业内部安全管理体系建设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安全生产法律法规与标准解读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规定了安全生产的基本原则、管理体制、企业主体责任、政府监管职责、事故应急救援与调查处理等内容。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292" r="12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《中华人民共和国职业病防治法》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明确了职业病防治工作的方针、原则、管理体制、预防措施、职业病诊断与鉴定、法律责任等方面的规定。</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《生产安全事故报告和调查处理条例》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规范了生产安全事故的报告、调查和处理程序，明确了事故等级划分、事故报告的时限和内容、事故调查组的组成和职责等。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《企业安全生产标准化基本规范》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规定了企业安全生产标准化的基本要求、核心要素和实施指南，是企业开展安全生产标准化建设的重要依据。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行业安全生产标准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各行业根据自身特点和风险情况，制定了相应的安全生产标准，如《危险化学品安全管理条例》、《煤矿安全规程》等。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国际劳工组织公约和建议书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国际劳工组织制定了一系列关于职业安全卫生和劳动条件的公约和建议书，如《职业安全和卫生公约》等，对我国的安全生产工作也有一定的借鉴意义。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行业层面标准规范介绍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建立健全安全生产责任制</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企业应明确各级管理人员和操作人员的安全生产职责，建立全员安全生产责任制，确保各项安全制度和措施得到有效执行。</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企业应结合实际情况，制定完善的安全生产规章制度，包括安全操作规程、安全检查制度、事故应急预案等，为安全生产提供制度保障。</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企业应定期开展安全教育和培训活动，提高员工的安全意识和操作技能水平，确保员工能够熟练掌握本岗位的安全操作规程和应急处置措施。</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企业应加强对生产现场的监督检查，及时发现和消除事故隐患，确保生产设备设施处于良好状态，保障员工的人身安全和财产安全。</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制定完善的安全生产规章制度</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加强安全教育和培训</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强化现场安全管理</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企业层面执行与落实举措</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危险源辨识与风险评估方法论述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https://d.book118.com/768012120060006030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2024-09-06T21:38:00.159</cp:lastPrinted>
  <dcterms:created xsi:type="dcterms:W3CDTF">2024-09-06T13:38:00Z</dcterms:created>
  <dcterms:modified xsi:type="dcterms:W3CDTF">2024-09-06T13:38:02Z</dcterms:modified>
</cp:coreProperties>
</file>