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17730-10CA-4AC9-951F-4BBE57584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D1434-8A20-4401-980A-19925A3F0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B4793-AEC6-4A5A-9919-0BD151FC0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955B7-B153-4814-9E97-FA5DB57A3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C0ADBE-2716-4669-A476-E785525CF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24D895-2E8C-45B3-8C28-47E02DAFC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36CCD-44FE-44BF-A72F-D1F33393F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F9421-8668-4B10-BFAF-E3151F464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F1F67-B14D-4AE5-B8B7-4B54625B8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70AFF-359A-4E52-8881-B075A88A3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EF6C3-D7F2-4187-BC77-9E70F1D6B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2122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教育行业运作规则制度培训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教育机构运营管理与规范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教育教学管理与实践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学生服务与家校合作策略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品牌建设与市场推广方法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法律风险防范与应对举措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教育行业概述与发展趋势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教育行业规模庞大，且随着经济发展和人口增长，教育需求将持续增加，预计未来几年教育行业将保持稳定增长。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行业规模及增长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随着社会进步和人们观念转变，多元化、个性化教育需求不断涌现，为教育行业提供了广阔的发展空间。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多元化教育需求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互联网、人工智能等技术的不断创新和应用，正在深刻改变教育行业的运作方式，推动教育行业向数字化、智能化方向发展。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科技创新推动行业发展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33" b="81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33" b="56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政策法规背景及影响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教育法规政策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国家出台了一系列教育法规和政策，以保障教育公平、提高教育质量为核心，对教育行业的规范发展起到了重要作用。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民办教育促进法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民办教育促进法的实施，为民办教育提供了法律保障和政策支持，促进了民办教育的快速发展。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教育信息化政策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国家积极推动教育信息化发展，出台了一系列政策措施，促进了信息技术与教育教学的深度融合，提高了教育教学的效率和质量。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随着经济发展和人们生活水平提高，家长对子女教育的投入不断增加，对教育品质和服务的要求也越来越高。同时，职业教育、在线教育等新兴市场也呈现出快速增长的趋势。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教育行业竞争激烈，各类教育机构不断涌现。为了在竞争中脱颖而出，教育机构需要不断创新教学模式、提高教学质量和服务水平。同时，还需要加强品牌建设、营销推广等方面的工作。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市场需求与竞争态势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教育机构运营管理与规范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办学许可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在开办教育机构前，需向当地教育行政部门申请办学许可，提交相关材料，包括机构章程、教学计划、师资力量等，经审核通过后方可获得办学许可证。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登记注册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获得办学许可后，需在规定时间内向当地民政部门或市场监管部门进行登记注册，取得法人资格，方可正式开展教育教学活动。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办学许可与登记注册流程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76" r="124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教育机构应设立董事会或理事会等决策机构，制定机构发展规划和重大事项决策；设立执行机构，负责具体实施教育教学计划和日常管理工作。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教育机构应根据办学规模和教学需求，合理配置教师、管理人员和后勤服务人员。教师应具备相应教师资格和教育教学能力，管理人员应具备相关管理经验和专业知识。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58" b="9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教育机构应建立健全财务管理制度，规范收支管理，确保资金安全。应设立专门财务岗位，配备专业财务人员，负责机构日常财务工作。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教育机构应严格按照预算和计划使用资金，确保资金用于教育教学活动和改善办学条件。禁止挪用、挤占或截留教育经费，确保资金使用效益。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财务管理与资金使用规定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资金使用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教育教学管理与实践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课程设置应符合教育教学规律和学生认知发展规律，确保课程内容的科学性和准确性。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课程设置应适应社会发展需求和学生个性发展需要，体现时代性和前瞻性。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课程设置应多样化，满足不同学生的学习需求和兴趣爱好，促进学生全面发展。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多样性原则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选用符合课程标准和学生实际情况的优质教材，注重教材的思想性、科学性、适用性和趣味性。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教材选用原则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838" r="1983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课程设置与教材选用原则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师德师风建设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加强教师职业道德教育，培养教师爱岗敬业、教书育人的良好风尚。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教学能力提升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通过定期培训、学术交流、教学观摩等方式，提高教师的教学设计、教学实施和教学评价能力。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鼓励教师参与教育科研活动，提升教师的教育科研素养和创新能力。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制定教师培训计划和方案，确保教师培训的系统性、针对性和实效性。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师资队伍建设及培训要求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https://d.book118.com/768012122012006030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2024-09-06T06:32:24.078</cp:lastPrinted>
  <dcterms:created xsi:type="dcterms:W3CDTF">2024-09-05T22:32:24Z</dcterms:created>
  <dcterms:modified xsi:type="dcterms:W3CDTF">2024-09-05T22:32:26Z</dcterms:modified>
</cp:coreProperties>
</file>