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E68BB-07CC-42BF-B2B0-F62FEFACE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E0375-0D7C-4242-98B5-24A821C05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7D000-30AC-4F46-8246-554E0AA97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F6267-2048-4BC9-A110-AC666499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C30B4-C554-4A0E-9D89-394F20AAB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55A259-B992-4851-AAEE-A468769CD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1F502A-D6A3-410B-BBE6-A47EBB495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F381C-1A6A-4138-9113-D1DF31C3A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58B0E-A053-4E76-B9F1-81BD31CE1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856A2-138D-476D-870D-089B6B64D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03269-5159-4AFD-880F-D72B5EA96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3036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17品牌活动策划方案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2023-12-17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传播策略制定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预算分配与执行时间表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17品牌在市场上已有一定的知名度，但仍有提升空间。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当前市场上竞争激烈，17品牌需通过活动提升品牌影响力。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消费者对产品品质和设计感的要求不断提高，17品牌需关注消费者需求变化。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品牌现状及市场环境分析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80" b="788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通过活动让更多人了解17品牌，提高品牌曝光度。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通过活动展示品牌形象和实力，提升消费者对品牌的认知度和好感度。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通过活动吸引消费者关注并购买17品牌的产品，提高销售额。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以年轻人为主，注重品质和设计感的消费者。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人追求时尚、潮流和个性化，对产品的品质和设计感有较高的要求。同时，他们也注重社交和分享，愿意为有趣、有创意的活动买单。因此，17品牌需从年轻人的兴趣和需求出发，策划有趣、有创意、有互动性的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受众群体定位及需求洞察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以“青春”为核心主题，强调品牌与年轻人的紧密联系，传达出积极向上、充满活力的品牌形象。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青春无限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梦想起航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时尚潮流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通过“梦想”这一元素，激发目标受众的情感共鸣，传递品牌助力年轻人实现梦想的理念。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突出品牌的时尚属性，结合当下流行趋势，展现品牌引领潮流的前瞻性。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主题设定及理念传达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在热门商圈或地标性建筑附近设置快闪店，以独特的设计和互动体验吸引目标受众。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快闪店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利用社交媒体平台，发起话题挑战、有奖转发等线上活动，提高品牌曝光度和用户参与度。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线上互动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举办以品牌为主题的艺术展览，展示品牌的历史、文化和创新成果，提升品牌形象和艺术价值。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艺术展览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创意表现形式选择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运用鲜艳的色彩和流行的设计元素，打造年轻、时尚的视觉效果。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采用简洁的线条和几何图形，营造出高端、大气的品牌形象。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通过独特的创意和设计手法，展现品牌的个性和独特性，吸引目标受众的关注。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年轻化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简约大气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创意独特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视觉设计风格定位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活动内容规划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邀请行业专家、品牌代言人、知名企业家等作为主题演讲嘉宾，分享行业前沿动态、品牌故事、创业经历等。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根据活动主题和嘉宾特点，制定详细的内容安排，包括演讲主题、时间分配、互动环节等，确保演讲内容有深度、有广度、有趣味性。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主题演讲嘉宾邀请及内容安排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主题演讲嘉宾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设计多种形式的互动环节，如现场问答、观众投票、幸运抽奖等，增强活动的趣味性和互动性。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设计思路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从观众角度出发，结合活动主题和品牌形象，打造具有创意和吸引力的互动环节，让观众积极参与其中，加深对品牌的认知和好感度。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75" r="26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互动环节设计思路展示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https://d.book118.com/768013036054006045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2024-09-25T21:12:48.583</cp:lastPrinted>
  <dcterms:created xsi:type="dcterms:W3CDTF">2024-09-25T13:12:48Z</dcterms:created>
  <dcterms:modified xsi:type="dcterms:W3CDTF">2024-09-25T13:12:50Z</dcterms:modified>
</cp:coreProperties>
</file>