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D8EC342-BE62-4B7E-9690-8FAD2B04B8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9167B6-D74E-4F2E-A624-BA2AD8B27A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AB09A6A-8117-4041-974E-3BAFD8AA91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9D8AEF8-C8EA-41C7-B001-F7FFE2D933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233B59-DDFA-4D8D-9BDC-709D5F38665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93B8A1D-8B21-431F-9C90-1FBC4648C50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F1963A6-0A8D-4D64-9256-D7422246B7E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15C4E8-3631-410E-A971-9DB1B59844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11CE6E-C957-42BC-90A1-7EFAABBD24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BDC78A-D34C-415A-A04A-C8D11EF117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B0C37C-B1BB-4846-8CCC-AD32738893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8013047026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湖南省监理工程师执业资格考试培训取证</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考试概述与报名流程</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考试科目与考试大纲</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培训内容与培训方式</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取证流程与证书管理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备考技巧与经验分享</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考试纪律与违规行为处理</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考试概述与报名流程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监理工程师执业资格制度</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是国家对从事工程建设监理工作的专业技术人员实行的一项准入类职业资格制度。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监理工程师职责</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监理工程师需遵守职业道德，认真履行监理职责，对工程建设的质量、进度和投资等方面进行监督和管理。</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监理工程师执业资格制度</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通常要求考生具备工程类或工程经济类中专以上学历，并从事工程建设、施工、监理、设计等业务工作满一定年限。</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湖南省监理工程师执业资格考试报名时间通常在每年的2-3月份，具体时间以当年发布的考试通知为准。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考试报名条件及时间</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报名时间</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报名条件</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报名流程</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1. 登录中国人事考试网进行网上报名；</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2. 选择考试科目、考试地点等，填写报考信息；</a:t>
              </a:r>
            </a:p>
          </p:txBody>
        </p:sp>
      </p:grpSp>
      <p:pic>
        <p:nvPicPr>
          <p:cNvPr id="14" name="Picture 14"/>
          <p:cNvPicPr>
            <a:picLocks noChangeAspect="1"/>
          </p:cNvPicPr>
          <p:nvPr/>
        </p:nvPicPr>
        <p:blipFill>
          <a:blip r:embed="rId2"/>
          <a:srcRect l="18792" r="18792"/>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7167" r="17167"/>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报名流程与注意事项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3. 确认报考信息无误后进行网上缴费；</a:t>
            </a:r>
          </a:p>
        </p:txBody>
      </p:sp>
      <p:sp>
        <p:nvSpPr>
          <p:cNvPr id="4" name="AutoShape 4"/>
          <p:cNvSpPr/>
          <p:nvPr/>
        </p:nvSpPr>
        <p:spPr>
          <a:xfrm>
            <a:off x="1491031" y="3030193"/>
            <a:ext cx="8008040" cy="126796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4. 打印准考证，参加考试。</a:t>
            </a:r>
          </a:p>
        </p:txBody>
      </p:sp>
      <p:pic>
        <p:nvPicPr>
          <p:cNvPr id="6" name="Picture 6"/>
          <p:cNvPicPr>
            <a:picLocks noChangeAspect="1"/>
          </p:cNvPicPr>
          <p:nvPr/>
        </p:nvPicPr>
        <p:blipFill>
          <a:blip r:embed="rId2"/>
          <a:srcRect t="12943" b="12943"/>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4873" b="14873"/>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注意事项</a:t>
            </a:r>
          </a:p>
        </p:txBody>
      </p:sp>
      <p:pic>
        <p:nvPicPr>
          <p:cNvPr id="10" name="Picture 10"/>
          <p:cNvPicPr>
            <a:picLocks noChangeAspect="1"/>
          </p:cNvPicPr>
          <p:nvPr/>
        </p:nvPicPr>
        <p:blipFill>
          <a:blip r:embed="rId4"/>
          <a:srcRect t="24030" b="24030"/>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报名流程与注意事项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sp>
        <p:nvSpPr>
          <p:cNvPr id="5" name="Freeform 5"/>
          <p:cNvSpPr/>
          <p:nvPr/>
        </p:nvSpPr>
        <p:spPr>
          <a:xfrm>
            <a:off x="2699099" y="3358880"/>
            <a:ext cx="767367" cy="703933"/>
          </a:xfrm>
          <a:custGeom>
            <a:rect l="l" t="t" r="r" b="b"/>
            <a:pathLst>
              <a:path w="985"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报名流程与注意事项</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1. 考生需确保填写的报考信息真实、准确、完整；</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2. 考生需在规定时间内完成报名和缴费，逾期将无法参加考试；</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3. 考生需妥善保管准考证，考试当天凭准考证和有效身份证件进入考场。</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03</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考试科目与考试大纲</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专业知识科目</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根据专业领域不同，包括土木工程、水利工程、交通运输工程等专业知识。</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案例分析科目</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考察考生运用监理理论和方法解决实际问题的能力，涉及工程实例分析、监理规划和实施等内容。</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基础知识科目</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涵盖工程监理基本理论、法律法规、工程经济与合同管理等内容。</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考试科目设置及内容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题型分析</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对历年考试真题进行归纳分类，总结各类题型的解题技巧和方法。</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大纲概述</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简要介绍考试目的、科目设置和考试形式。</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重点知识点</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详细列出各科目的重点知识点和考核要求，为考生提供备考方向。</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考试大纲解读与重点提示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基础知识科目备考</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系统学习工程监理基本理论，掌握相关法律法规和合同管理知识。多做模拟试卷，加强记忆和理解。</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专业知识科目备考</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针对所选专业领域，深入学习相关知识和技术，关注行业动态和最新技术成果。进行案例分析练习，提高解决实际问题的能力。</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案例分析科目备考</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熟悉工程实例分析的方法和步骤，掌握监理规划和实施的要点。多做案例分析模拟试题，培养分析和解决问题的能力。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各科目备考策略及建议</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培训内容与培训方式</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solidFill>
                <a:latin typeface="Microsoft Yahei"/>
                <a:ea typeface="Microsoft Yahei"/>
                <a:cs typeface="Microsoft Yahei"/>
              </a:rPr>
              <a:t>工程监理基本理论</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solidFill>
                <a:latin typeface="Microsoft Yahei"/>
                <a:ea typeface="Microsoft Yahei"/>
                <a:cs typeface="Microsoft Yahei"/>
              </a:rPr>
              <a:t>涵盖施工监理、设备监理、材料监理等实务知识。</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solidFill>
                <a:latin typeface="Microsoft Yahei"/>
                <a:ea typeface="Microsoft Yahei"/>
                <a:cs typeface="Microsoft Yahei"/>
              </a:rPr>
              <a:t>工程监理实务</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solidFill>
                <a:latin typeface="Microsoft Yahei"/>
                <a:ea typeface="Microsoft Yahei"/>
                <a:cs typeface="Microsoft Yahei"/>
              </a:rPr>
              <a:t>工程法律法规</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solidFill>
                <a:latin typeface="Microsoft Yahei"/>
                <a:ea typeface="Microsoft Yahei"/>
                <a:cs typeface="Microsoft Yahei"/>
              </a:rPr>
              <a:t>工程案例分析</a:t>
            </a:r>
          </a:p>
        </p:txBody>
      </p:sp>
      <p:sp>
        <p:nvSpPr>
          <p:cNvPr id="16" name="AutoShape 16"/>
          <p:cNvSpPr/>
          <p:nvPr/>
        </p:nvSpPr>
        <p:spPr>
          <a:xfrm>
            <a:off x="454963" y="5401184"/>
            <a:ext cx="602811" cy="62645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solidFill>
                <a:latin typeface="Microsoft Yahei"/>
                <a:ea typeface="Microsoft Yahei"/>
                <a:cs typeface="Microsoft Yahei"/>
              </a:rPr>
              <a:t>通过分析典型工程监理案例，提高学员解决实际问题的能力。</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包括工程监理的基本概念、原则、方法和程序等。</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重点讲解与工程监理相关的法律法规、政策文件等。</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培训课程设置及内容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https://d.book118.com/768013047026006033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2024-09-11T01:32:58.558</cp:lastPrinted>
  <dcterms:created xsi:type="dcterms:W3CDTF">2024-09-10T17:32:58Z</dcterms:created>
  <dcterms:modified xsi:type="dcterms:W3CDTF">2024-09-10T17:33:00Z</dcterms:modified>
</cp:coreProperties>
</file>