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02E8C-BF82-4872-A552-2189D052C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D2BD-9B6B-4C72-9353-B22A0D833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C2FDC-C49E-4E66-ADAB-742CCA92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CCC59-063A-404C-89EC-A0B2F3BC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36219-F770-4835-8828-3B759A2B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6645B-1B80-4519-9DB1-19207599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A3C38-15EF-4E5D-A35F-B91852C0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267D3-401B-4EC6-9ABC-3BE23A43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C56DF-C2ED-421C-BDBB-CBC77410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0B275-7E5C-4229-8174-B3F2558E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D207F-15E9-4347-986C-76DBB77C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3134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骨科护理品管圈的实施流程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骨科护理品管圈的未来展望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骨科护理品管圈简介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骨科护理品管圈是指在骨科护理领域，由一群志同道合的护理人员自发组成，通过团队协作、质量管理和持续改进，提升护理服务质量和病人满意度的组织。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骨科护理品管圈具有自发性、互助性和持续性改进的特点。它强调团队协作，通过集体智慧和力量，解决护理工作中的问题，提升护理服务质量。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0" b="120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通过品管圈的管理方法，可以发现并解决护理工作中的问题，提高护理服务的规范性和质量。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品管圈的持续改进能够不断优化护理服务流程，提高病人的满意度和舒适度。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品管圈活动能够激发护理人员的积极性和创造力，提升其发现问题和解决问题的能力，促进个人和团队的共同成长。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骨科护理品管圈的重要性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骨科护理品管圈起源于20世纪中叶的日本，最初是为了解决医疗质量问题而发起的一种质量管理活动。随着时间的推移，这种管理模式逐渐在全球范围内得到认可和应用。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医疗技术的不断进步和患者需求的日益提高，骨科护理品管圈在实践中不断完善和发展。越来越多的医院和医疗机构开始引入品管圈管理模式，以提高护理服务质量，满足患者需求。同时，随着信息化和大数据技术的应用，骨科护理品管圈在未来将更加注重数据分析和智能化管理，以实现更高效、精准的质量控制和持续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骨科护理品管圈的历史与发展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骨科护理品管圈的核心概念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护理质量是衡量医院医疗服务水平的重要指标，也是品管圈活动的核心目标之一。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骨科护理品管圈通过运用科学的方法和工具，对护理服务过程进行持续监测和改进，从而提高护理质量。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护理质量的提高有助于降低医疗纠纷和投诉，提升患者满意度。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患者安全是医疗服务的首要任务，也是骨科护理品管圈关注的重点之一。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通过品管圈活动，加强患者安全管理制度的执行和监督，降低患者安全风险。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针对常见的安全隐患，制定相应的防范措施，提高患者安全意识。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团队协作是实现骨科护理品管圈目标的重要保障。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通过建立有效的沟通机制和合作平台，促进团队成员之间的信息共享和经验交流。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加强团队培训和技能提升，提高团队整体素质和服务水平。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持续改进是骨科护理品管圈的重要原则之一。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通过收集和分析护理服务过程中的数据和反馈，发现存在的问题和不足，制定相应的改进措施。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978" b="2997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083" r="60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持续监测改进效果，不断优化护理服务流程和质量，实现护理服务的持续改进和发展。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11" b="721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骨科护理品管圈的实施流程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详细描述：在实施骨科护理品管圈的第一步，需要明确品管圈活动的目标和主题，确保团队成员对活动的目的和重点有清晰的认识。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https://d.book118.com/768013134023006035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2024-09-13T20:03:18.620</cp:lastPrinted>
  <dcterms:created xsi:type="dcterms:W3CDTF">2024-09-13T12:03:18Z</dcterms:created>
  <dcterms:modified xsi:type="dcterms:W3CDTF">2024-09-13T12:03:20Z</dcterms:modified>
</cp:coreProperties>
</file>