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A0C34-03A7-471C-91DA-337370D1E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8EEF8-D3F8-40A6-B8B9-F6EF05B61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9C6E8-9834-4CE1-9CF3-769ED6DE4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AEB59-A34A-4B3A-8610-DE2330218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D2804F-EE0A-4A2E-9C16-F9AB2C9D5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CCA963-D900-4C85-B1E1-6A4F310A3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5C453C-15B7-494A-BE34-4E04CBF23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51433-E743-4FD6-B4A4-91541F4D3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6D841-7C9D-42C4-B3BB-8A733C639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6944E-E782-44F3-96CA-C4F7067BC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E740C-6670-4048-8635-162DA6B39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14062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城乡劳动力实训基地建设项目可行性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项目建设条件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经济与社会效益分析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随着城市化进程加速，大量农村劳动力向城市转移，需要适应城市产业发展的技能。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农村劳动力转移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劳动力素质偏低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就业结构性矛盾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3250" r="13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城乡劳动力整体素质偏低，缺乏专业技能和知识，难以满足市场需求。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城乡劳动力在就业结构和产业结构上存在不匹配现象，导致就业难和人才短缺问题。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当前城乡劳动力现状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通过实训基地培训，提升城乡劳动力的专业技能和知识水平，增强其就业竞争力。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提高劳动力素质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实训基地建设有助于解决城乡劳动力就业难问题，增加就业机会，缓解社会矛盾。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促进就业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通过培养符合产业发展需求的劳动力，促进产业升级和经济发展。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推动产业发展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实训基地建设的重要性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7000" r="17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提出实训基地建设的具体实施方案，包括培训内容、培训方式、培训周期等。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针对当前城乡劳动力现状和问题，分析实训基地建设的必要性和紧迫性。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明确实训基地建设的目标，如提高劳动力素质、促进就业、推动产业发展等。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项目的提出与目标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项目建设条件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项目选址应位于交通便利、基础设施完善的地区，以便于人员流动和物资运输。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对项目周边的自然环境、社会环境、经济环境等进行全面评估，确保项目与周边环境相协调。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地理位置与环境分析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评估项目所需的人力、物力、财力等资源，确保能够满足项目建设的需要。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设施配备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根据项目需求，配备完善的设施，包括实训场地、教学设备、办公设备等。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资源与设施配备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对项目所涉及的领域进行市场调研，了解市场需求和趋势，为项目的市场定位提供依据。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对同行业内的竞争对手进行调查和分析，了解其优势和劣势，为项目的竞争策略制定提供参考。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明确培训目的，提高学员的技能水平和就业能力。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根据市场需求和学员特点，设计实用、有针对性的培训课程。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制定合理的培训计划，确保学员能够全面掌握所需技能。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理论教学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通过课堂讲解、案例分析等方式，使学员掌握基本理论知识。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实践教学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组织实地考察、模拟操作等实践环节，提高学员的实际操作能力。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在线学习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利用网络平台，提供在线课程和学习资源，方便学员自主学习。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https://d.book118.com/768014062075006043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2024-09-23T04:17:04.649</cp:lastPrinted>
  <dcterms:created xsi:type="dcterms:W3CDTF">2024-09-22T20:17:04Z</dcterms:created>
  <dcterms:modified xsi:type="dcterms:W3CDTF">2024-09-22T20:17:06Z</dcterms:modified>
</cp:coreProperties>
</file>