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F4270-351B-4E12-978C-84C81D995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7BFB-C623-4251-82B4-D6ABBE38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ED8B3-DC1A-4D73-94BB-FBF6C69B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30F08-A69F-454F-B840-85893EF28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C39A6-9932-4729-A9CA-BC49E212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1E71D-B2D6-4263-94C8-3C3642F6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ABCA5-35F7-4B19-AACF-829B4469A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7975D-3B04-484F-8C87-8C2259AC1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9B006-9F98-4E3B-A94B-A3D8B9FD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1B68-AFC3-4475-BAF8-32AF9470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8AC0D-2333-4002-967E-DFAE50A2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412205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新型农村合作医疗信息管理系统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参合人员信息管理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医疗费用结算与报销管理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基金筹集与使用监管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系统实施与运维保障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医疗卫生事业改革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信息化管理需求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随着我国医疗卫生事业的深化改革，建立新型农村合作医疗制度成为解决农民看病难、看病贵问题的重要途径。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传统农村合作医疗管理方式存在效率低下、信息不透明等问题，无法满足现代医疗卫生事业发展的需求，因此，建立新型农村合作医疗信息管理系统显得尤为重要。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通过该系统，实现对农民医疗信息的全面、准确、及时管理，提高管理效率。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实现农民医疗信息的全面管理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通过数据分析，为政府决策提供依据，促进医疗卫生资源的合理配置。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促进医疗卫生资源的合理配置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通过该系统，确保农民能够及时获得医疗保障，减轻因病致贫的风险。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提升农民医疗保障水平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该系统适用于全国范围内的农村地区，为农民提供医疗保障服务。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该系统主要面向广大农民群众，为他们提供便捷的医疗保障服务。同时，也适用于各级医疗卫生机构和相关政府部门，用于对农民医疗信息进行管理和分析。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系统采用分层架构，包括数据访问层、业务逻辑层、表示层等，实现高内聚、低耦合的设计原则。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支持分布式部署，提高系统处理能力和可扩展性。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通过身份认证、访问控制、数据加密等手段，确保系统安全性。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包括参合登记、参合变更、参合注销等功能，实现对参合人员信息的全面管理。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参合管理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包括门诊补偿、住院补偿、大病补偿等功能，实现对医疗费用补偿的自动化处理。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包括基金筹集、基金分配、基金使用等功能，实现对新农合基金的全面监管。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提供多维度的统计分析功能，为政策制定和决策提供支持。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7253" r="1725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通过接口与医院信息系统、医保系统等进行数据交换，实现数据采集的自动化。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对采集的数据进行清洗、转换、整合等处理，确保数据质量和一致性。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采用高性能数据库管理系统进行数据存储，确保数据安全性和可靠性。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提供统一的数据访问接口，支持多种数据访问方式和数据格式。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数据流程与处理逻辑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参合人员信息管理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包括申请、审核、录入等步骤，确保参合人员信息准确无误。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数据同步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对参合人员信息进行实时更新，如姓名、身份证号、联系方式等，保证信息的时效性。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实现与相关部门的数据共享和同步，避免信息不一致或重复录入。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参合人员登记与变更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提供多种查询方式，如按姓名、身份证号、参合证号等进行查询，方便用户快速找到所需信息。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2" r="95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生成各类统计报表，如参合人员数量、年龄分布、性别比例等，为决策提供支持。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统计报表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对统计数据进行深入分析，揭示潜在问题和趋势，为优化政策提供参考。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参合人员信息查询与统计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https://d.book118.com/768014122057006036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2024-09-15T17:21:12.215</cp:lastPrinted>
  <dcterms:created xsi:type="dcterms:W3CDTF">2024-09-15T09:21:12Z</dcterms:created>
  <dcterms:modified xsi:type="dcterms:W3CDTF">2024-09-15T09:21:14Z</dcterms:modified>
</cp:coreProperties>
</file>