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F4BBAA-F1D8-4E86-9F4C-6B3C19928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8818BF-7C8E-4352-9374-09B0CAC8B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5FE989-4496-4EC1-B24D-3D1D8A6EF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962FE7-2A7E-4AF7-B09E-23D7CBA218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8BE893-0E56-48BA-A666-68A1E5021F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0C3E17-6396-4892-BB6E-8A51AE4BD3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4A4135-8BEF-47F3-8CAA-2DB44CA378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EE8FB4-3B76-40E1-BEED-6A63256C50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043EB2-4E34-4E6F-B024-7C5A1855FC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FDDE8B-EAF5-4C96-AC6A-C0D340530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98679-A569-4217-8F92-4DA58F1CE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1500006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《拓展课程设计晓丽》ppt课件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拓展课程设计理念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拓展课程教学方法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拓展课程实施步骤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拓展课程设计案例分析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课程介绍</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当前社会对创新思维和拓展能力的要求越来越高，为了提高学生的综合素质和就业竞争力，开设《拓展课程设计晓丽》课程显得尤为重要。</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随着教育改革的深入推进，越来越多的学校开始注重学生实践能力和创新思维的培养，拓展课程作为实践性强、创新性高的课程，逐渐成为教育领域的热点。</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在当前社会背景下，拓展课程不仅可以提高学生的综合素质，还可以培养学生的团队协作、沟通表达等能力，为未来的职业发展打下坚实的基础。</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4298" r="4298"/>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83" r="11883"/>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掌握拓展课程设计的基本原理和方法，了解拓展训练的起源、发展历程和应用领域。</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通过实践操作和团队协作，培养学生的创新思维、解决问题和应对挑战的能力。</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l="18418" r="18418"/>
          <a:stretch>
            <a:fillRect/>
          </a:stretch>
        </p:blipFill>
        <p:spPr>
          <a:xfrm>
            <a:off x="9486878"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提高学生的沟通表达、组织协调和领导能力，培养团队协作精神和社会责任感。</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介绍拓展训练的起源、发展历程和应用领域，以及拓展课程设计的基本原理和方法。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拓展课程设计的理论基础</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通过各种拓展训练项目，培养学生的团队协作、沟通表达和解决问题的能力。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拓展训练实践操作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通过分析成功的拓展训练案例，让学生了解拓展训练在不同领域的应用，提高学生的创新思维和应对挑战的能力。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案例分析与讨论</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对整个课程进行总结和反思，让学生明确自己的收获和不足之处，为未来的学习和职业发展打下坚实的基础。</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总结与反思</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课程大纲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拓展课程设计理念</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培养学生的创新思维和创新能力，通过课程设计激发学生的探索精神，鼓励学生在课程中提出新颖的想法和解决方案。</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创新性目标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课程内容应具有前瞻性和探索性，引入最新的科技和学术成果，引导学生关注前沿领域，开拓视野。</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创新性内容</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采用启发式、讨论式、案例分析等教学方法，鼓励学生自主学习、合作学习，激发学生的创新潜能。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创新性方法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创新性设计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62" b="26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实践性教学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实践性目标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培养学生的实践能力和动手能力，通过课程设计引导学生将理论知识应用于实际情境中，提高解决实际问题的能力。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实践性内容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课程内容应注重实践性和应用性，引入实际案例和项目，让学生在实践中学习和掌握知识。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实践性方法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采用实验、项目、实习等教学方法，鼓励学生动手操作、实践探索，提高学生的实践能力。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尊重学生的个性差异和特长，通过课程设计激发学生的兴趣和潜能，促进学生的个性化发展。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个性化方法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课程内容应多样化、个性化，满足不同学生的需求和兴趣，提供个性化的学习资源和学习路径。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采用个性化指导、小组合作等教学方法，关注学生的个性特点和需求，提供个性化的指导和支持。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拓展课程教学方法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通过分析真实案例，引导学生理解和掌握理论知识。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案例分析法是一种常用的教学方法，通过引入实际案例，引导学生进行分析、讨论和总结，从而加深对理论知识的理解和掌握。在《拓展课程设计晓丽》ppt课件中，采用案例分析法可以帮助学生更好地理解拓展课程设计的实际应用和操作技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75" r="24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通过小组讨论的形式，培养学生的团队协作和沟通能力。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小组讨论法是一种以学生为主体，通过小组讨论的形式进行学习的教学方法。在《拓展课程设计晓丽》ppt课件中，可以采用小组讨论法，让学生分组进行讨论，分享彼此的观点和经验，从而培养学生的团队协作和沟通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小组讨论法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https://d.book118.com/768015000066006027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2024-09-05T10:04:20.567</cp:lastPrinted>
  <dcterms:created xsi:type="dcterms:W3CDTF">2024-09-05T02:04:20Z</dcterms:created>
  <dcterms:modified xsi:type="dcterms:W3CDTF">2024-09-05T02:04:22Z</dcterms:modified>
</cp:coreProperties>
</file>