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FE90469-E414-494C-AD23-E8BC87F2D6F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5F0FC-E45E-4D53-B39E-74C165408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1FC77-28DC-4F55-936A-A9C30456E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567AB-AE18-4943-9096-18D86B468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A2F1D-5C5A-4935-BB4E-3DBBEFDAD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1D1A69-E7E7-4F2F-91CD-3E6CF2863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5CF13F-48DD-4A7C-BCEA-50FFEE14D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55539-D852-4DA8-A25C-07024EBF2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954B5-CABE-4DD0-A264-6FAA343A5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591A5-1C38-4D74-A33C-CB7E5ED56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E87C4-9A49-4DC2-B62E-5BADE9E39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5EA30-4A2F-4431-BACE-39B3592F3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F64C81E-9C2E-4C26-8FA0-149D543E302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8E7BC76-5079-49A5-9EBF-6ED2196E5CF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1505704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创新实验室年度创新成果展示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创新实验室介绍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：智能医疗设备研发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：智能农业系统研究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：生物技术创新研究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：材料科学前沿研究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创新实验室介绍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https://d.book118.com/768015057040006047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创新实验室年度创新成果展示PPT模板</vt:lpstr>
      <vt:lpstr>目录</vt:lpstr>
      <vt:lpstr>第1章 创新实验室介绍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2024-09-28T12:38:07.970</cp:lastPrinted>
  <dcterms:created xsi:type="dcterms:W3CDTF">2024-09-28T04:38:07Z</dcterms:created>
  <dcterms:modified xsi:type="dcterms:W3CDTF">2024-09-28T04:38:09Z</dcterms:modified>
</cp:coreProperties>
</file>