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84317-867E-4474-BBCC-C28C45437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7FF07-05E6-4640-A291-7E75B3F70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C9E88-95D7-4C57-9300-85470E440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D0F21-E985-46CF-9A86-FB84B23D5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AFFB4B-0752-42F4-9AC3-A7B4709D3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201018-0A63-45D7-B078-C38FBEF53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B1EE32-0265-4E98-8E06-9F1ED3644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EDB43-9254-478C-B1D9-BA69F08D5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34C12-FE8C-41A6-95FD-253523091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CE247-9F0F-4526-BEDF-F0F73030F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E2FFA-2D1E-48DB-9C56-7FCC73648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1607300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妇产科护理展示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妇产科护理未来发展与挑战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妇产科护理基础知识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妇产科护理是针对女性在孕期、产期以及恢复期所提供的专业护理服务，旨在保障母婴健康和安全。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妇产科护理对于母婴健康至关重要，能够提供专业的指导和照顾，帮助女性顺利度过孕期、产期和恢复期，降低并发症和疾病风险。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161" r="1816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584" r="858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妇产科常见疾病与症状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孕期糖尿病、孕期高血压、孕期贫血等。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产后出血、产褥感染等。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子宫肌瘤、卵巢囊肿、宫颈炎症等。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不孕症、试管婴儿等。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孕期疾病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产期疾病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妇科疾病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不孕不育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营养指导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妇产科护理的基本原则与技巧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093" r="1809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定期进行产前检查，监测母婴健康状况，及时发现和处理问题。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向孕妇和家庭成员传授孕期、产期和恢复期的知识和技巧，提高自我保健能力。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关注孕妇的心理健康，提供心理疏导和支持，帮助缓解焦虑和抑郁情绪。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根据孕妇的个体情况，提供科学的饮食和营养指导，促进母婴健康。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妇产科护理实践操作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确保孕妇和胎儿的健康状况，及时发现并处理潜在的健康问题。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根据孕妇的个体情况，提供科学的饮食建议，保证母婴获得充足的营养。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关注孕妇的情绪变化，提供心理支持和疏导，帮助她们缓解产前焦虑和抑郁。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提供有效的疼痛缓解措施，如呼吸练习、按摩和药物，以减轻产妇的分娩疼痛。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密切监测产程进展，确保分娩过程的安全和顺利进行。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产程监测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针对可能出现的紧急情况，制定应急预案，确保母婴安全。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指导产妇进行适当的产后锻炼和恢复，促进身体各系统的功能恢复。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提供母乳喂养知识和技巧，帮助产妇建立良好的哺乳习惯。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72" r="1677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关注产妇的情绪变化，提供心理支持和疏导，帮助她们适应新的家庭角色和育儿责任。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产褥期护理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常见妇科疾病知识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向女性传授常见妇科疾病的知识，提高她们的自我保健意识。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症状识别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教会女性识别妇科疾病的早期症状，以便及时就医和治疗。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治疗与康复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协助女性完成治疗方案，提供康复期间的护理和指导，促进疾病康复。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妇产科护理技术与方法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https://d.book118.com/768016073002006026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2024-09-02T22:12:44.132</cp:lastPrinted>
  <dcterms:created xsi:type="dcterms:W3CDTF">2024-09-02T14:12:44Z</dcterms:created>
  <dcterms:modified xsi:type="dcterms:W3CDTF">2024-09-02T14:12:46Z</dcterms:modified>
</cp:coreProperties>
</file>