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92127-2161-4192-BD77-11F561233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B56FC-6661-4A9A-8037-E67639FC5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B982B-6964-42FE-A71E-ABD62D1A7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EDDFA-7305-4DC4-ABE2-76F64B057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4EC451-0DD3-4A0B-AD3B-B54048B72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28825-851F-4F60-ADE5-422278715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6D21BA-8C67-4537-A975-409A2AB8D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E4437-5F02-4A8C-ADB9-421591A54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313CC-DD30-48B1-A50F-A9F3CC161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84F31-9691-4B1A-91D4-66466669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C1B80-4551-4CF0-B9AB-D4EB20F10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17131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极致奢享，随心所欲地畅游休闲会所！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休闲会所的魅力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极致奢享的体验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随心所欲的畅游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休闲会所的价值与意义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休闲会所的未来发展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2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休闲会所的魅力</a:t>
            </a:r>
            <a:endParaRPr lang="en-US" sz="38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休闲会所是为会员提供休闲、娱乐、社交等服务的场所，通常需要会员付费加入，享受相应的服务。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休闲会所具有私密性、高端性、定制化服务等特点，能够满足会员对于高品质生活的追求。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休闲会所的定义与特点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休闲会所起源于欧洲的俱乐部文化，随着经济的发展和人们生活水平的提高，逐渐在全球范围内兴起。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休闲会所在不同国家和地区的发展历程和特点各不相同，但都逐渐成为人们追求高品质生活的重要场所。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休闲会所的历史与发展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种类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根据服务内容、会员群体和经营模式的不同，休闲会所可以分为多种类型，如高尔夫俱乐部、游艇俱乐部、商务俱乐部等。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分布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休闲会所的分布受到地域、经济发展水平和消费习惯等因素的影响，在发达国家和地区更为普及和成熟。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r="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休闲会所的种类与分布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2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极致奢享的体验</a:t>
            </a:r>
            <a:endParaRPr lang="en-US" sz="38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提供专业的SPA护理，让您在舒适的环境中放松身心。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豪华SPA中心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高品质的美食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私人影院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选用新鲜食材，为您呈现精致美味的佳肴。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提供专属的观影空间，让您与家人朋友一同享受电影的乐趣。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奢华的设施与服务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私人教练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提供个性化的健身和训练计划，满足您不同的健身需求。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主题派对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根据您的喜好，为您策划各种主题派对，让您与亲朋好友共度欢乐时光。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定制行程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根据您的需求，为您量身定制行程，让您畅享休闲会所的每一刻。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个性化的定制服务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主题讲座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邀请行业专家和学者进行主题讲座，为您带来丰富的知识和见解。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艺术展览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定期举办各类艺术展览，让您领略艺术的魅力。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音乐之夜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邀请知名歌手和乐队进行现场表演，为您带来震撼的音乐盛宴。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独特的活动与体验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92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随心所欲的畅游</a:t>
            </a:r>
            <a:endParaRPr lang="en-US" sz="38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https://d.book118.com/768017131016006032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2024-09-09T09:25:34.312</cp:lastPrinted>
  <dcterms:created xsi:type="dcterms:W3CDTF">2024-09-09T01:25:34Z</dcterms:created>
  <dcterms:modified xsi:type="dcterms:W3CDTF">2024-09-09T01:25:36Z</dcterms:modified>
</cp:coreProperties>
</file>