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2A9AE-8451-40AB-B0D7-FF1A9CC31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9E99B-DEC6-4217-A1BB-178BD60F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E653F-C75D-46B6-995B-AE6C40B3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1FC1B-B657-4F61-809F-E6B90C6E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FC14B-6050-4D1A-A524-475AF74D8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11D55-24CD-41F9-8A61-F751AF0CA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D1E21-2BEE-45CC-A18E-B1845F81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9054E-B9E2-419C-AEA6-0BDCF4EF7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A1F73-3913-48F0-AD80-CC43D86A5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87984-4F45-4EB6-9C41-6F0DAEFE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AAE43-3E61-4160-8347-922D91FB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0034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预防流感ppt首页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流感的治疗与护理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流感病毒分为甲、乙、丙三种类型，其中甲型病毒变异能力强，易引起大规模流行。流感病毒主要通过飞沫传播，也可通过接触污染物体表面传播。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94" r="215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流感的传播途径主要包括飞沫传播和接触传播。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传播是指感染者通过咳嗽、打喷嚏等方式将含有病毒的飞沫传播给其他人。接触传播是指感染者接触口、鼻、眼等黏膜部位或接触含有病毒的物体表面后，未洗手而触摸口、鼻、眼等部位，导致病毒进入体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流感的症状主要包括发热、头痛、咳嗽、喉咙痛、乏力等，严重时可引起肺炎、心脏疾病等并发症，甚至危及生命。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会影响人体的免疫系统，导致身体虚弱，容易感染其他疾病。对于儿童、老年人、身体虚弱的人来说，流感病毒可能引发严重的并发症，如肺炎、心脏疾病等。此外，流感病毒还可能引起社会恐慌和不稳定，对经济和社会发展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通过预防措施，可以有效地降低流感病毒的传播和感染几率，保护个体和群体的健康。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流感疫情爆发时，医疗机构可能会面临巨大的压力。预防流感可以减轻医疗系统的负担，避免医疗资源的过度紧张。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保持劳动力健康对于经济发展至关重要。预防流感有助于减少病假和缺勤，提高生产力和工作效率。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流感可引起咳嗽、呼吸困难等症状，严重时可导致肺炎等呼吸系统疾病。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77" r="233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流感感染与心血管事件（如心脏病发作和中风）之间存在一定的关联。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流感并发症包括脑膜炎、脑炎等神经系统疾病，可能对儿童和老年人等脆弱群体造成严重后果。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接种流感疫苗是提高免疫力、预防流感的有效手段。疫苗可以刺激身体产生特异性抗体，对抗流感病毒。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增强抵抗力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免疫力是人体抵抗病毒和细菌入侵的重要防线。通过合理的生活方式和饮食习惯，可以提高免疫力，降低感染流感的几率。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避免接触传染源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避免接触感染流感病毒的人或污染物，也是提高免疫力和预防流感的重要措施。保持个人卫生、勤洗手、戴口罩等措施可以有效减少病毒传播。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咳嗽和打喷嚏时用纸巾掩住口鼻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用纸巾掩住口鼻，之后将纸巾丢进封闭的垃圾桶，并及时洗手。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经常用肥皂和流动水洗手，特别是在咳嗽、打喷嚏或接触呼吸道分泌物后。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这些部位是病毒进入体内的主要途径，避免触摸可以降低感染风险。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https://d.book118.com/768020034064006036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2024-09-15T19:54:28.456</cp:lastPrinted>
  <dcterms:created xsi:type="dcterms:W3CDTF">2024-09-15T11:54:28Z</dcterms:created>
  <dcterms:modified xsi:type="dcterms:W3CDTF">2024-09-15T11:54:30Z</dcterms:modified>
</cp:coreProperties>
</file>