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36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3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7" name="幻灯片图像占位符 1"/>
          <p:cNvSpPr>
            <a:spLocks noGrp="1" noRot="1" noChangeAspect="1"/>
          </p:cNvSpPr>
          <p:nvPr>
            <p:ph type="sldImg"/>
          </p:nvPr>
        </p:nvSpPr>
        <p:spPr/>
      </p:sp>
      <p:sp>
        <p:nvSpPr>
          <p:cNvPr id="1048659" name="备注占位符 2"/>
          <p:cNvSpPr>
            <a:spLocks noGrp="1"/>
          </p:cNvSpPr>
          <p:nvPr>
            <p:ph type="body" idx="1"/>
          </p:nvPr>
        </p:nvSpPr>
        <p:spPr/>
        <p:txBody>
          <a:bodyPr/>
          <a:lstStyle/>
          <a:p>
            <a:endParaRPr lang="zh-CN" altLang="en-US"/>
          </a:p>
        </p:txBody>
      </p:sp>
      <p:sp>
        <p:nvSpPr>
          <p:cNvPr id="1048661"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1" name="幻灯片图像占位符 1"/>
          <p:cNvSpPr>
            <a:spLocks noGrp="1" noRot="1" noChangeAspect="1"/>
          </p:cNvSpPr>
          <p:nvPr>
            <p:ph type="sldImg"/>
          </p:nvPr>
        </p:nvSpPr>
        <p:spPr/>
      </p:sp>
      <p:sp>
        <p:nvSpPr>
          <p:cNvPr id="1048623" name="备注占位符 2"/>
          <p:cNvSpPr>
            <a:spLocks noGrp="1"/>
          </p:cNvSpPr>
          <p:nvPr>
            <p:ph type="body" idx="1"/>
          </p:nvPr>
        </p:nvSpPr>
        <p:spPr/>
        <p:txBody>
          <a:bodyPr/>
          <a:lstStyle/>
          <a:p>
            <a:endParaRPr lang="zh-CN" altLang="en-US"/>
          </a:p>
        </p:txBody>
      </p:sp>
      <p:sp>
        <p:nvSpPr>
          <p:cNvPr id="1048625"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image" Target="../media/image1.jpeg"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tags" Target="../tags/tag23.xml" /><Relationship Id="rId9" Type="http://schemas.openxmlformats.org/officeDocument/2006/relationships/tags" Target="../tags/tag24.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5.xml" /><Relationship Id="rId10" Type="http://schemas.openxmlformats.org/officeDocument/2006/relationships/tags" Target="../tags/tag33.xml" /><Relationship Id="rId11"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2.png"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49.xml" /><Relationship Id="rId11" Type="http://schemas.openxmlformats.org/officeDocument/2006/relationships/slideMaster" Target="../slideMasters/slideMaster2.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tags" Target="../tags/tag44.xml" /><Relationship Id="rId6" Type="http://schemas.openxmlformats.org/officeDocument/2006/relationships/tags" Target="../tags/tag45.xml"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BD137D-7CD3-4573-9595-A550280E0E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F8266A-CC9F-4960-9F3B-5998A94E1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B7D995-59CC-4942-8A38-58102B9E3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F0056E-0A38-4FE6-8E59-B98DEBFFAD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ED447D-E812-4668-81C3-4AC4E0EA29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C37891-E700-4FF3-B60F-9F1A83AC54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C69474-5D70-4BBE-9143-D0A89CDBA8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0F95F7-D383-4CFD-BA13-6C688A3888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F0F273-E81B-4007-8BFE-3585CC7808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87D4F0-1FB7-4997-99CA-BC4F921824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7CBD29-7856-4BBE-8CA9-FCB132060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66" name="椭圆 9"/>
          <p:cNvSpPr/>
          <p:nvPr>
            <p:custDataLst>
              <p:tags r:id="rId1"/>
            </p:custDataLst>
          </p:nvPr>
        </p:nvSpPr>
        <p:spPr>
          <a:xfrm>
            <a:off x="10682605" y="1719580"/>
            <a:ext cx="749935" cy="749935"/>
          </a:xfrm>
          <a:prstGeom prst="ellipse">
            <a:avLst/>
          </a:prstGeom>
          <a:gradFill flip="none" rotWithShape="1">
            <a:gsLst>
              <a:gs pos="0">
                <a:schemeClr val="accent1">
                  <a:alpha val="0"/>
                </a:schemeClr>
              </a:gs>
              <a:gs pos="100000">
                <a:schemeClr val="accent1">
                  <a:alpha val="6000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0">
                    <a:srgbClr val="FF00D9"/>
                  </a:gs>
                  <a:gs pos="100000">
                    <a:srgbClr val="FF00D9"/>
                  </a:gs>
                </a:gsLst>
                <a:lin ang="5400000" scaled="1"/>
              </a:gradFill>
              <a:cs typeface="MiSans" panose="00000500000000000000" charset="-122"/>
            </a:endParaRPr>
          </a:p>
        </p:txBody>
      </p:sp>
      <p:cxnSp>
        <p:nvCxnSpPr>
          <p:cNvPr id="3145729" name="直接连接符 27"/>
          <p:cNvCxnSpPr/>
          <p:nvPr>
            <p:custDataLst>
              <p:tags r:id="rId2"/>
            </p:custDataLst>
          </p:nvPr>
        </p:nvCxnSpPr>
        <p:spPr>
          <a:xfrm>
            <a:off x="814371" y="6132093"/>
            <a:ext cx="8731885"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97155" name="图片 20" descr="图片包含 游戏机, 灯光, 帽子  描述已自动生成"/>
          <p:cNvPicPr>
            <a:picLocks noChangeAspect="1"/>
          </p:cNvPicPr>
          <p:nvPr>
            <p:custDataLst>
              <p:tags r:id="rId4"/>
            </p:custDataLst>
          </p:nvPr>
        </p:nvPicPr>
        <p:blipFill>
          <a:blip r:embed="rId3">
            <a:clrChange>
              <a:clrFrom>
                <a:srgbClr val="1B0E60"/>
              </a:clrFrom>
              <a:clrTo>
                <a:srgbClr val="1B0E60">
                  <a:alpha val="0"/>
                </a:srgbClr>
              </a:clrTo>
            </a:clrChange>
          </a:blip>
          <a:stretch>
            <a:fillRect/>
          </a:stretch>
        </p:blipFill>
        <p:spPr>
          <a:xfrm>
            <a:off x="0" y="0"/>
            <a:ext cx="7661910" cy="4309110"/>
          </a:xfrm>
          <a:custGeom>
            <a:gdLst>
              <a:gd name="connsiteX0" fmla="*/ 6388768 w 9962147"/>
              <a:gd name="connsiteY0" fmla="*/ 3957493 h 5602243"/>
              <a:gd name="connsiteX1" fmla="*/ 6388768 w 9962147"/>
              <a:gd name="connsiteY1" fmla="*/ 5112525 h 5602243"/>
              <a:gd name="connsiteX2" fmla="*/ 9781673 w 9962147"/>
              <a:gd name="connsiteY2" fmla="*/ 5112525 h 5602243"/>
              <a:gd name="connsiteX3" fmla="*/ 9781673 w 9962147"/>
              <a:gd name="connsiteY3" fmla="*/ 3957493 h 5602243"/>
              <a:gd name="connsiteX4" fmla="*/ 0 w 9962147"/>
              <a:gd name="connsiteY4" fmla="*/ 0 h 5602243"/>
              <a:gd name="connsiteX5" fmla="*/ 9962147 w 9962147"/>
              <a:gd name="connsiteY5" fmla="*/ 0 h 5602243"/>
              <a:gd name="connsiteX6" fmla="*/ 9962147 w 9962147"/>
              <a:gd name="connsiteY6" fmla="*/ 5602243 h 5602243"/>
              <a:gd name="connsiteX7" fmla="*/ 0 w 9962147"/>
              <a:gd name="connsiteY7" fmla="*/ 5602243 h 56022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2147" h="5602243">
                <a:moveTo>
                  <a:pt x="6388768" y="3957493"/>
                </a:moveTo>
                <a:lnTo>
                  <a:pt x="6388768" y="5112525"/>
                </a:lnTo>
                <a:lnTo>
                  <a:pt x="9781673" y="5112525"/>
                </a:lnTo>
                <a:lnTo>
                  <a:pt x="9781673" y="3957493"/>
                </a:lnTo>
                <a:close/>
                <a:moveTo>
                  <a:pt x="0" y="0"/>
                </a:moveTo>
                <a:lnTo>
                  <a:pt x="9962147" y="0"/>
                </a:lnTo>
                <a:lnTo>
                  <a:pt x="9962147" y="5602243"/>
                </a:lnTo>
                <a:lnTo>
                  <a:pt x="0" y="5602243"/>
                </a:lnTo>
                <a:close/>
              </a:path>
            </a:pathLst>
          </a:custGeom>
        </p:spPr>
      </p:pic>
      <p:sp>
        <p:nvSpPr>
          <p:cNvPr id="1048668" name="正文"/>
          <p:cNvSpPr txBox="1">
            <a:spLocks noGrp="1"/>
          </p:cNvSpPr>
          <p:nvPr>
            <p:ph type="body" idx="4" hasCustomPrompt="1"/>
            <p:custDataLst>
              <p:tags r:id="rId5"/>
            </p:custDataLst>
          </p:nvPr>
        </p:nvSpPr>
        <p:spPr>
          <a:xfrm>
            <a:off x="5844620" y="4067810"/>
            <a:ext cx="5435521" cy="537210"/>
          </a:xfrm>
          <a:prstGeom prst="rect">
            <a:avLst/>
          </a:prstGeom>
          <a:noFill/>
        </p:spPr>
        <p:txBody>
          <a:bodyPr wrap="square" lIns="0" tIns="0" rIns="0" bIns="0" rtlCol="0">
            <a:normAutofit/>
          </a:bodyPr>
          <a:lstStyle>
            <a:lvl1pPr marL="0" marR="0" algn="r"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j-ea"/>
                <a:ea typeface="+mj-ea"/>
                <a:cs typeface="MiSans" panose="00000500000000000000" charset="-122"/>
              </a:defRPr>
            </a:lvl1pPr>
          </a:lstStyle>
          <a:p>
            <a:pPr lvl="0" algn="r">
              <a:lnSpc>
                <a:spcPct val="150000"/>
              </a:lnSpc>
            </a:pPr>
            <a:r>
              <a:rPr>
                <a:sym typeface="+mn-ea"/>
              </a:rPr>
              <a:t>单击此处编辑母版副标题样式</a:t>
            </a:r>
            <a:endParaRPr>
              <a:sym typeface="+mn-ea"/>
            </a:endParaRPr>
          </a:p>
        </p:txBody>
      </p:sp>
      <p:sp>
        <p:nvSpPr>
          <p:cNvPr id="1048670" name="标题"/>
          <p:cNvSpPr txBox="1">
            <a:spLocks noGrp="1"/>
          </p:cNvSpPr>
          <p:nvPr>
            <p:ph type="title" idx="3" hasCustomPrompt="1"/>
            <p:custDataLst>
              <p:tags r:id="rId6"/>
            </p:custDataLst>
          </p:nvPr>
        </p:nvSpPr>
        <p:spPr>
          <a:xfrm>
            <a:off x="5844619" y="1795145"/>
            <a:ext cx="5435521" cy="2251075"/>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sz="6000" b="0" i="0" u="none" strike="noStrike" kern="1200" cap="none" spc="300" normalizeH="0" baseline="0" noProof="1" err="1">
                <a:gradFill>
                  <a:gsLst>
                    <a:gs pos="0">
                      <a:schemeClr val="accent1"/>
                    </a:gs>
                    <a:gs pos="100000">
                      <a:schemeClr val="accent2"/>
                    </a:gs>
                  </a:gsLst>
                  <a:lin ang="0" scaled="0"/>
                </a:gradFill>
                <a:latin typeface="+mj-ea"/>
                <a:ea typeface="+mj-ea"/>
                <a:cs typeface="MiSans" panose="00000500000000000000" charset="-122"/>
              </a:defRPr>
            </a:lvl1pPr>
          </a:lstStyle>
          <a:p>
            <a:pPr lvl="0" algn="r"/>
            <a:r>
              <a:rPr>
                <a:sym typeface="+mn-ea"/>
              </a:rPr>
              <a:t>单击编辑标题</a:t>
            </a:r>
            <a:endParaRPr>
              <a:sym typeface="+mn-ea"/>
            </a:endParaRPr>
          </a:p>
        </p:txBody>
      </p:sp>
      <p:cxnSp>
        <p:nvCxnSpPr>
          <p:cNvPr id="3145731" name="直接连接符 22"/>
          <p:cNvCxnSpPr/>
          <p:nvPr>
            <p:custDataLst>
              <p:tags r:id="rId7"/>
            </p:custDataLst>
          </p:nvPr>
        </p:nvCxnSpPr>
        <p:spPr>
          <a:xfrm>
            <a:off x="8512877" y="3940944"/>
            <a:ext cx="2767263" cy="0"/>
          </a:xfrm>
          <a:prstGeom prst="line">
            <a:avLst/>
          </a:prstGeom>
          <a:ln w="15875">
            <a:gradFill flip="none" rotWithShape="1">
              <a:gsLst>
                <a:gs pos="0">
                  <a:schemeClr val="accent1">
                    <a:alpha val="0"/>
                  </a:schemeClr>
                </a:gs>
                <a:gs pos="100000">
                  <a:schemeClr val="accent2"/>
                </a:gs>
              </a:gsLst>
              <a:lin ang="0" scaled="1"/>
            </a:gradFill>
          </a:ln>
        </p:spPr>
        <p:style>
          <a:lnRef idx="1">
            <a:schemeClr val="accent1"/>
          </a:lnRef>
          <a:fillRef idx="0">
            <a:schemeClr val="accent1"/>
          </a:fillRef>
          <a:effectRef idx="0">
            <a:schemeClr val="accent1"/>
          </a:effectRef>
          <a:fontRef idx="minor">
            <a:schemeClr val="tx1"/>
          </a:fontRef>
        </p:style>
      </p:cxnSp>
      <p:sp>
        <p:nvSpPr>
          <p:cNvPr id="1048672" name="署名"/>
          <p:cNvSpPr txBox="1">
            <a:spLocks noGrp="1"/>
          </p:cNvSpPr>
          <p:nvPr>
            <p:ph type="body" idx="1" hasCustomPrompt="1"/>
            <p:custDataLst>
              <p:tags r:id="rId8"/>
            </p:custDataLst>
          </p:nvPr>
        </p:nvSpPr>
        <p:spPr>
          <a:xfrm>
            <a:off x="9619615" y="5966460"/>
            <a:ext cx="1660525" cy="330835"/>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zh-CN" altLang="en-US" sz="1600" b="0" i="0" u="none" strike="noStrike" kern="1200" cap="none" spc="0" normalizeH="0" baseline="0" noProof="1">
                <a:solidFill>
                  <a:schemeClr val="tx1"/>
                </a:solidFill>
                <a:latin typeface="+mj-ea"/>
                <a:ea typeface="+mj-ea"/>
                <a:cs typeface="MiSans" panose="00000500000000000000" charset="-122"/>
              </a:defRPr>
            </a:lvl1pPr>
          </a:lstStyle>
          <a:p>
            <a:pPr lvl="0" algn="r"/>
            <a:r>
              <a:rPr>
                <a:sym typeface="+mn-ea"/>
              </a:rPr>
              <a:t>单击此处编辑文本</a:t>
            </a:r>
            <a:endParaRPr>
              <a:sym typeface="+mn-ea"/>
            </a:endParaRPr>
          </a:p>
        </p:txBody>
      </p:sp>
      <p:sp>
        <p:nvSpPr>
          <p:cNvPr id="1048674" name="日期占位符 3"/>
          <p:cNvSpPr>
            <a:spLocks noGrp="1"/>
          </p:cNvSpPr>
          <p:nvPr>
            <p:ph type="dt" sz="half" idx="10"/>
            <p:custDataLst>
              <p:tags r:id="rId9"/>
            </p:custDataLst>
          </p:nvPr>
        </p:nvSpPr>
        <p:spPr>
          <a:xfrm>
            <a:off x="612000" y="6314400"/>
            <a:ext cx="2700000" cy="316800"/>
          </a:xfrm>
        </p:spPr>
        <p:txBody>
          <a:bodyPr/>
          <a:lstStyle>
            <a:lvl1pPr>
              <a:defRPr>
                <a:latin typeface="+mj-ea"/>
                <a:ea typeface="+mj-ea"/>
              </a:defRPr>
            </a:lvl1pPr>
          </a:lstStyle>
          <a:p>
            <a:fld id="{760FBDFE-C587-4B4C-A407-44438C67B59E}" type="datetimeFigureOut">
              <a:rPr lang="zh-CN" altLang="en-US" smtClean="0"/>
              <a:t/>
            </a:fld>
            <a:endParaRPr lang="zh-CN" altLang="en-US"/>
          </a:p>
        </p:txBody>
      </p:sp>
      <p:sp>
        <p:nvSpPr>
          <p:cNvPr id="1048676" name="页脚占位符 4"/>
          <p:cNvSpPr>
            <a:spLocks noGrp="1"/>
          </p:cNvSpPr>
          <p:nvPr>
            <p:ph type="ftr" sz="quarter" idx="11"/>
            <p:custDataLst>
              <p:tags r:id="rId10"/>
            </p:custDataLst>
          </p:nvPr>
        </p:nvSpPr>
        <p:spPr>
          <a:xfrm>
            <a:off x="4116000" y="6314400"/>
            <a:ext cx="3960000" cy="316800"/>
          </a:xfrm>
        </p:spPr>
        <p:txBody>
          <a:bodyPr/>
          <a:lstStyle>
            <a:lvl1pPr>
              <a:defRPr>
                <a:latin typeface="+mj-ea"/>
                <a:ea typeface="+mj-ea"/>
              </a:defRPr>
            </a:lvl1pPr>
          </a:lstStyle>
          <a:p>
            <a:endParaRPr lang="zh-CN" altLang="en-US"/>
          </a:p>
        </p:txBody>
      </p:sp>
      <p:sp>
        <p:nvSpPr>
          <p:cNvPr id="1048678" name="灯片编号占位符 5"/>
          <p:cNvSpPr>
            <a:spLocks noGrp="1"/>
          </p:cNvSpPr>
          <p:nvPr>
            <p:ph type="sldNum" sz="quarter" idx="12"/>
            <p:custDataLst>
              <p:tags r:id="rId11"/>
            </p:custDataLst>
          </p:nvPr>
        </p:nvSpPr>
        <p:spPr>
          <a:xfrm>
            <a:off x="8877600" y="6314400"/>
            <a:ext cx="2700000" cy="316800"/>
          </a:xfrm>
        </p:spPr>
        <p:txBody>
          <a:bodyPr/>
          <a:lstStyle>
            <a:lvl1pPr>
              <a:defRPr>
                <a:latin typeface="+mj-ea"/>
                <a:ea typeface="+mj-ea"/>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8"/>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680" name="正文"/>
          <p:cNvSpPr txBox="1">
            <a:spLocks noGrp="1"/>
          </p:cNvSpPr>
          <p:nvPr>
            <p:ph idx="2"/>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j-ea"/>
                <a:ea typeface="+mj-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j-ea"/>
                <a:ea typeface="+mj-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j-ea"/>
                <a:ea typeface="+mj-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j-ea"/>
                <a:ea typeface="+mj-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j-ea"/>
                <a:ea typeface="+mj-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682"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68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6"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688"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20" descr="图片包含 游戏机, 灯光, 帽子  描述已自动生成"/>
          <p:cNvPicPr>
            <a:picLocks noChangeAspect="1"/>
          </p:cNvPicPr>
          <p:nvPr>
            <p:custDataLst>
              <p:tags r:id="rId2"/>
            </p:custDataLst>
          </p:nvPr>
        </p:nvPicPr>
        <p:blipFill>
          <a:blip r:embed="rId1">
            <a:clrChange>
              <a:clrFrom>
                <a:srgbClr val="1B0E60"/>
              </a:clrFrom>
              <a:clrTo>
                <a:srgbClr val="1B0E60">
                  <a:alpha val="0"/>
                </a:srgbClr>
              </a:clrTo>
            </a:clrChange>
          </a:blip>
          <a:stretch>
            <a:fillRect/>
          </a:stretch>
        </p:blipFill>
        <p:spPr>
          <a:xfrm flipH="1">
            <a:off x="3344778" y="0"/>
            <a:ext cx="8847221" cy="4975261"/>
          </a:xfrm>
          <a:custGeom>
            <a:gdLst>
              <a:gd name="connsiteX0" fmla="*/ 6388768 w 9962147"/>
              <a:gd name="connsiteY0" fmla="*/ 3957493 h 5602243"/>
              <a:gd name="connsiteX1" fmla="*/ 6388768 w 9962147"/>
              <a:gd name="connsiteY1" fmla="*/ 5112525 h 5602243"/>
              <a:gd name="connsiteX2" fmla="*/ 9781673 w 9962147"/>
              <a:gd name="connsiteY2" fmla="*/ 5112525 h 5602243"/>
              <a:gd name="connsiteX3" fmla="*/ 9781673 w 9962147"/>
              <a:gd name="connsiteY3" fmla="*/ 3957493 h 5602243"/>
              <a:gd name="connsiteX4" fmla="*/ 0 w 9962147"/>
              <a:gd name="connsiteY4" fmla="*/ 0 h 5602243"/>
              <a:gd name="connsiteX5" fmla="*/ 9962147 w 9962147"/>
              <a:gd name="connsiteY5" fmla="*/ 0 h 5602243"/>
              <a:gd name="connsiteX6" fmla="*/ 9962147 w 9962147"/>
              <a:gd name="connsiteY6" fmla="*/ 5602243 h 5602243"/>
              <a:gd name="connsiteX7" fmla="*/ 0 w 9962147"/>
              <a:gd name="connsiteY7" fmla="*/ 5602243 h 56022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2147" h="5602243">
                <a:moveTo>
                  <a:pt x="6388768" y="3957493"/>
                </a:moveTo>
                <a:lnTo>
                  <a:pt x="6388768" y="5112525"/>
                </a:lnTo>
                <a:lnTo>
                  <a:pt x="9781673" y="5112525"/>
                </a:lnTo>
                <a:lnTo>
                  <a:pt x="9781673" y="3957493"/>
                </a:lnTo>
                <a:close/>
                <a:moveTo>
                  <a:pt x="0" y="0"/>
                </a:moveTo>
                <a:lnTo>
                  <a:pt x="9962147" y="0"/>
                </a:lnTo>
                <a:lnTo>
                  <a:pt x="9962147" y="5602243"/>
                </a:lnTo>
                <a:lnTo>
                  <a:pt x="0" y="5602243"/>
                </a:lnTo>
                <a:close/>
              </a:path>
            </a:pathLst>
          </a:custGeom>
        </p:spPr>
      </p:pic>
      <p:cxnSp>
        <p:nvCxnSpPr>
          <p:cNvPr id="3145733" name="直接连接符 27"/>
          <p:cNvCxnSpPr/>
          <p:nvPr>
            <p:custDataLst>
              <p:tags r:id="rId3"/>
            </p:custDataLst>
          </p:nvPr>
        </p:nvCxnSpPr>
        <p:spPr>
          <a:xfrm>
            <a:off x="735013" y="6228346"/>
            <a:ext cx="10721975"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90" name="副标题"/>
          <p:cNvSpPr txBox="1">
            <a:spLocks noGrp="1"/>
          </p:cNvSpPr>
          <p:nvPr>
            <p:ph type="body" idx="3" hasCustomPrompt="1"/>
            <p:custDataLst>
              <p:tags r:id="rId4"/>
            </p:custDataLst>
          </p:nvPr>
        </p:nvSpPr>
        <p:spPr>
          <a:xfrm>
            <a:off x="678815" y="1666875"/>
            <a:ext cx="1150620" cy="2825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1200" b="0" i="0" u="none" strike="noStrike" kern="1200" cap="none" spc="300" normalizeH="0" baseline="0" noProof="1">
                <a:solidFill>
                  <a:schemeClr val="accent2"/>
                </a:solidFill>
                <a:latin typeface="+mj-ea"/>
                <a:ea typeface="+mj-ea"/>
                <a:cs typeface="MiSans" panose="00000500000000000000" charset="-122"/>
              </a:defRPr>
            </a:lvl1pPr>
          </a:lstStyle>
          <a:p>
            <a:pPr lvl="0" algn="l"/>
            <a:r>
              <a:rPr>
                <a:sym typeface="+mn-ea"/>
              </a:rPr>
              <a:t>编辑副标题</a:t>
            </a:r>
            <a:endParaRPr>
              <a:sym typeface="+mn-ea"/>
            </a:endParaRPr>
          </a:p>
        </p:txBody>
      </p:sp>
      <p:sp>
        <p:nvSpPr>
          <p:cNvPr id="1048692" name="标题"/>
          <p:cNvSpPr txBox="1">
            <a:spLocks noGrp="1"/>
          </p:cNvSpPr>
          <p:nvPr>
            <p:ph type="title" idx="2" hasCustomPrompt="1"/>
            <p:custDataLst>
              <p:tags r:id="rId5"/>
            </p:custDataLst>
          </p:nvPr>
        </p:nvSpPr>
        <p:spPr>
          <a:xfrm>
            <a:off x="678815" y="406400"/>
            <a:ext cx="6918960" cy="1236980"/>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zh-CN" altLang="en-US" sz="6600" b="0" i="0" u="none" strike="noStrike" kern="1200" cap="none" spc="300" normalizeH="0" baseline="0" noProof="1">
                <a:gradFill>
                  <a:gsLst>
                    <a:gs pos="0">
                      <a:schemeClr val="accent1"/>
                    </a:gs>
                    <a:gs pos="100000">
                      <a:schemeClr val="accent2"/>
                    </a:gs>
                  </a:gsLst>
                  <a:lin ang="0" scaled="0"/>
                </a:gradFill>
                <a:latin typeface="+mj-ea"/>
                <a:ea typeface="+mj-ea"/>
                <a:cs typeface="+mj-ea"/>
              </a:defRPr>
            </a:lvl1pPr>
          </a:lstStyle>
          <a:p>
            <a:pPr lvl="0"/>
            <a:r>
              <a:rPr>
                <a:sym typeface="+mn-ea"/>
              </a:rPr>
              <a:t>单击编辑标题</a:t>
            </a:r>
            <a:endParaRPr>
              <a:sym typeface="+mn-ea"/>
            </a:endParaRPr>
          </a:p>
        </p:txBody>
      </p:sp>
      <p:cxnSp>
        <p:nvCxnSpPr>
          <p:cNvPr id="3145735" name="直接连接符 43"/>
          <p:cNvCxnSpPr/>
          <p:nvPr>
            <p:custDataLst>
              <p:tags r:id="rId6"/>
            </p:custDataLst>
          </p:nvPr>
        </p:nvCxnSpPr>
        <p:spPr>
          <a:xfrm>
            <a:off x="1845336" y="1807845"/>
            <a:ext cx="447040" cy="0"/>
          </a:xfrm>
          <a:prstGeom prst="line">
            <a:avLst/>
          </a:prstGeom>
          <a:ln w="15875">
            <a:gradFill flip="none" rotWithShape="1">
              <a:gsLst>
                <a:gs pos="0">
                  <a:schemeClr val="accent2">
                    <a:alpha val="0"/>
                  </a:schemeClr>
                </a:gs>
                <a:gs pos="100000">
                  <a:schemeClr val="accent2"/>
                </a:gs>
              </a:gsLst>
              <a:lin ang="0" scaled="1"/>
            </a:gradFill>
          </a:ln>
        </p:spPr>
        <p:style>
          <a:lnRef idx="1">
            <a:schemeClr val="accent1"/>
          </a:lnRef>
          <a:fillRef idx="0">
            <a:schemeClr val="accent1"/>
          </a:fillRef>
          <a:effectRef idx="0">
            <a:schemeClr val="accent1"/>
          </a:effectRef>
          <a:fontRef idx="minor">
            <a:schemeClr val="tx1"/>
          </a:fontRef>
        </p:style>
      </p:cxnSp>
      <p:sp>
        <p:nvSpPr>
          <p:cNvPr id="1048694" name="日期占位符 2"/>
          <p:cNvSpPr>
            <a:spLocks noGrp="1"/>
          </p:cNvSpPr>
          <p:nvPr>
            <p:ph type="dt" sz="half" idx="10"/>
            <p:custDataLst>
              <p:tags r:id="rId7"/>
            </p:custDataLst>
          </p:nvPr>
        </p:nvSpPr>
        <p:spPr>
          <a:xfrm>
            <a:off x="612000" y="6314400"/>
            <a:ext cx="2700000" cy="316800"/>
          </a:xfrm>
        </p:spPr>
        <p:txBody>
          <a:bodyPr/>
          <a:lstStyle>
            <a:lvl1pPr>
              <a:defRPr>
                <a:latin typeface="+mn-ea"/>
                <a:ea typeface="+mn-ea"/>
              </a:defRPr>
            </a:lvl1pPr>
          </a:lstStyle>
          <a:p>
            <a:fld id="{760FBDFE-C587-4B4C-A407-44438C67B59E}" type="datetimeFigureOut">
              <a:rPr lang="zh-CN" altLang="en-US" smtClean="0"/>
              <a:t/>
            </a:fld>
            <a:endParaRPr lang="zh-CN" altLang="en-US"/>
          </a:p>
        </p:txBody>
      </p:sp>
      <p:sp>
        <p:nvSpPr>
          <p:cNvPr id="1048696" name="页脚占位符 3"/>
          <p:cNvSpPr>
            <a:spLocks noGrp="1"/>
          </p:cNvSpPr>
          <p:nvPr>
            <p:ph type="ftr" sz="quarter" idx="11"/>
            <p:custDataLst>
              <p:tags r:id="rId8"/>
            </p:custDataLst>
          </p:nvPr>
        </p:nvSpPr>
        <p:spPr>
          <a:xfrm>
            <a:off x="4116000" y="6314400"/>
            <a:ext cx="3960000" cy="316800"/>
          </a:xfrm>
        </p:spPr>
        <p:txBody>
          <a:bodyPr/>
          <a:lstStyle>
            <a:lvl1pPr>
              <a:defRPr>
                <a:latin typeface="+mn-ea"/>
                <a:ea typeface="+mn-ea"/>
              </a:defRPr>
            </a:lvl1pPr>
          </a:lstStyle>
          <a:p>
            <a:endParaRPr lang="zh-CN" altLang="en-US"/>
          </a:p>
        </p:txBody>
      </p:sp>
      <p:sp>
        <p:nvSpPr>
          <p:cNvPr id="1048698" name="灯片编号占位符 4"/>
          <p:cNvSpPr>
            <a:spLocks noGrp="1"/>
          </p:cNvSpPr>
          <p:nvPr>
            <p:ph type="sldNum" sz="quarter" idx="12"/>
            <p:custDataLst>
              <p:tags r:id="rId9"/>
            </p:custDataLst>
          </p:nvPr>
        </p:nvSpPr>
        <p:spPr>
          <a:xfrm>
            <a:off x="8877600" y="6314400"/>
            <a:ext cx="2700000" cy="316800"/>
          </a:xfrm>
        </p:spPr>
        <p:txBody>
          <a:bodyPr/>
          <a:lstStyle>
            <a:lvl1pPr>
              <a:defRPr>
                <a:latin typeface="+mn-ea"/>
                <a:ea typeface="+mn-ea"/>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cxnSp>
        <p:nvCxnSpPr>
          <p:cNvPr id="3145737" name="直接连接符 22"/>
          <p:cNvCxnSpPr/>
          <p:nvPr>
            <p:custDataLst>
              <p:tags r:id="rId1"/>
            </p:custDataLst>
          </p:nvPr>
        </p:nvCxnSpPr>
        <p:spPr>
          <a:xfrm flipH="1">
            <a:off x="9185961" y="3519488"/>
            <a:ext cx="2529975" cy="0"/>
          </a:xfrm>
          <a:prstGeom prst="line">
            <a:avLst/>
          </a:prstGeom>
          <a:ln w="15875">
            <a:gradFill flip="none" rotWithShape="1">
              <a:gsLst>
                <a:gs pos="0">
                  <a:schemeClr val="accent1">
                    <a:alpha val="0"/>
                  </a:schemeClr>
                </a:gs>
                <a:gs pos="100000">
                  <a:schemeClr val="accent2"/>
                </a:gs>
              </a:gsLst>
              <a:lin ang="0" scaled="1"/>
            </a:gradFill>
          </a:ln>
        </p:spPr>
        <p:style>
          <a:lnRef idx="1">
            <a:schemeClr val="accent1"/>
          </a:lnRef>
          <a:fillRef idx="0">
            <a:schemeClr val="accent1"/>
          </a:fillRef>
          <a:effectRef idx="0">
            <a:schemeClr val="accent1"/>
          </a:effectRef>
          <a:fontRef idx="minor">
            <a:schemeClr val="tx1"/>
          </a:fontRef>
        </p:style>
      </p:cxnSp>
      <p:cxnSp>
        <p:nvCxnSpPr>
          <p:cNvPr id="3145739" name="直接连接符 15"/>
          <p:cNvCxnSpPr/>
          <p:nvPr>
            <p:custDataLst>
              <p:tags r:id="rId2"/>
            </p:custDataLst>
          </p:nvPr>
        </p:nvCxnSpPr>
        <p:spPr>
          <a:xfrm>
            <a:off x="515176" y="3519488"/>
            <a:ext cx="2529975" cy="0"/>
          </a:xfrm>
          <a:prstGeom prst="line">
            <a:avLst/>
          </a:prstGeom>
          <a:ln w="15875">
            <a:gradFill flip="none" rotWithShape="1">
              <a:gsLst>
                <a:gs pos="0">
                  <a:schemeClr val="accent1">
                    <a:alpha val="0"/>
                  </a:schemeClr>
                </a:gs>
                <a:gs pos="100000">
                  <a:schemeClr val="accent2"/>
                </a:gs>
              </a:gsLst>
              <a:lin ang="0" scaled="1"/>
            </a:gradFill>
          </a:ln>
        </p:spPr>
        <p:style>
          <a:lnRef idx="1">
            <a:schemeClr val="accent1"/>
          </a:lnRef>
          <a:fillRef idx="0">
            <a:schemeClr val="accent1"/>
          </a:fillRef>
          <a:effectRef idx="0">
            <a:schemeClr val="accent1"/>
          </a:effectRef>
          <a:fontRef idx="minor">
            <a:schemeClr val="tx1"/>
          </a:fontRef>
        </p:style>
      </p:cxnSp>
      <p:pic>
        <p:nvPicPr>
          <p:cNvPr id="2097161" name="图片 48"/>
          <p:cNvPicPr>
            <a:picLocks noChangeAspect="1"/>
          </p:cNvPicPr>
          <p:nvPr>
            <p:custDataLst>
              <p:tags r:id="rId4"/>
            </p:custDataLst>
          </p:nvPr>
        </p:nvPicPr>
        <p:blipFill>
          <a:blip r:embed="rId3"/>
          <a:srcRect l="47465" t="15910" r="3826" b="22729"/>
          <a:stretch>
            <a:fillRect/>
          </a:stretch>
        </p:blipFill>
        <p:spPr>
          <a:xfrm>
            <a:off x="17363" y="3737291"/>
            <a:ext cx="3271828" cy="3120709"/>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pic>
        <p:nvPicPr>
          <p:cNvPr id="2097163" name="图片 68"/>
          <p:cNvPicPr>
            <a:picLocks noChangeAspect="1"/>
          </p:cNvPicPr>
          <p:nvPr>
            <p:custDataLst>
              <p:tags r:id="rId5"/>
            </p:custDataLst>
          </p:nvPr>
        </p:nvPicPr>
        <p:blipFill>
          <a:blip r:embed="rId3"/>
          <a:srcRect l="47465" t="15910" r="3826" b="22729"/>
          <a:stretch>
            <a:fillRect/>
          </a:stretch>
        </p:blipFill>
        <p:spPr>
          <a:xfrm flipH="1">
            <a:off x="8917323" y="3737291"/>
            <a:ext cx="3271828" cy="3120709"/>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00" name="节编号"/>
          <p:cNvSpPr txBox="1">
            <a:spLocks noGrp="1"/>
          </p:cNvSpPr>
          <p:nvPr>
            <p:ph type="body" idx="2" hasCustomPrompt="1"/>
            <p:custDataLst>
              <p:tags r:id="rId6"/>
            </p:custDataLst>
          </p:nvPr>
        </p:nvSpPr>
        <p:spPr>
          <a:xfrm>
            <a:off x="1151573" y="1497965"/>
            <a:ext cx="9888855" cy="1097915"/>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4800" b="0" i="0" u="none" strike="noStrike" kern="1200" cap="none" spc="300" normalizeH="0" baseline="0" noProof="1">
                <a:solidFill>
                  <a:schemeClr val="tx1"/>
                </a:solidFill>
                <a:latin typeface="+mj-ea"/>
                <a:ea typeface="+mj-ea"/>
                <a:cs typeface="MiSans" panose="00000500000000000000" charset="-122"/>
              </a:defRPr>
            </a:lvl1pPr>
          </a:lstStyle>
          <a:p>
            <a:pPr lvl="0" algn="ctr"/>
            <a:r>
              <a:rPr>
                <a:sym typeface="+mn-ea"/>
              </a:rPr>
              <a:t>编辑节编号</a:t>
            </a:r>
            <a:endParaRPr>
              <a:sym typeface="+mn-ea"/>
            </a:endParaRPr>
          </a:p>
        </p:txBody>
      </p:sp>
      <p:sp>
        <p:nvSpPr>
          <p:cNvPr id="1048702" name="标题"/>
          <p:cNvSpPr txBox="1">
            <a:spLocks noGrp="1"/>
          </p:cNvSpPr>
          <p:nvPr>
            <p:ph type="title" idx="1" hasCustomPrompt="1"/>
            <p:custDataLst>
              <p:tags r:id="rId7"/>
            </p:custDataLst>
          </p:nvPr>
        </p:nvSpPr>
        <p:spPr>
          <a:xfrm>
            <a:off x="3044825" y="2595245"/>
            <a:ext cx="6141085" cy="1848485"/>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sz="5400" b="0" i="0" u="none" strike="noStrike" kern="1200" cap="none" spc="300" normalizeH="0" baseline="0" noProof="1" err="1">
                <a:gradFill>
                  <a:gsLst>
                    <a:gs pos="0">
                      <a:schemeClr val="accent1"/>
                    </a:gs>
                    <a:gs pos="100000">
                      <a:schemeClr val="accent2"/>
                    </a:gs>
                  </a:gsLst>
                  <a:lin ang="0" scaled="0"/>
                </a:gradFill>
                <a:latin typeface="+mj-ea"/>
                <a:ea typeface="+mj-ea"/>
                <a:cs typeface="+mj-ea"/>
              </a:defRPr>
            </a:lvl1pPr>
          </a:lstStyle>
          <a:p>
            <a:pPr lvl="0" algn="ctr"/>
            <a:r>
              <a:rPr>
                <a:sym typeface="+mn-ea"/>
              </a:rPr>
              <a:t>单击此处编辑标题</a:t>
            </a:r>
            <a:endParaRPr>
              <a:sym typeface="+mn-ea"/>
            </a:endParaRPr>
          </a:p>
        </p:txBody>
      </p:sp>
      <p:sp>
        <p:nvSpPr>
          <p:cNvPr id="1048704" name="日期占位符 3"/>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6" name="页脚占位符 4"/>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08" name="灯片编号占位符 5"/>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5" name="图片 10"/>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10" name="正文"/>
          <p:cNvSpPr txBox="1">
            <a:spLocks noGrp="1"/>
          </p:cNvSpPr>
          <p:nvPr>
            <p:ph idx="3"/>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2" name="正文"/>
          <p:cNvSpPr txBox="1">
            <a:spLocks noGrp="1"/>
          </p:cNvSpPr>
          <p:nvPr>
            <p:ph idx="2"/>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4"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16"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8"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20"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7" name="图片 14"/>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22" name="正文"/>
          <p:cNvSpPr txBox="1">
            <a:spLocks noGrp="1"/>
          </p:cNvSpPr>
          <p:nvPr>
            <p:ph idx="5"/>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4"/>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26" name="正文"/>
          <p:cNvSpPr txBox="1">
            <a:spLocks noGrp="1"/>
          </p:cNvSpPr>
          <p:nvPr>
            <p:ph idx="3"/>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8" name="标题"/>
          <p:cNvSpPr txBox="1">
            <a:spLocks noGrp="1"/>
          </p:cNvSpPr>
          <p:nvPr>
            <p:ph type="title" idx="2"/>
            <p:custDataLst>
              <p:tags r:id="rId6"/>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0"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2"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4"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36"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9" name="图片 6"/>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38"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40"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2"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44"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71" name="图片 7"/>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4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3" name="图片 7"/>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52"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4"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6"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58"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5" name="图片 7"/>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60"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62" name="副标题"/>
          <p:cNvSpPr txBox="1">
            <a:spLocks noGrp="1"/>
          </p:cNvSpPr>
          <p:nvPr>
            <p:ph type="body" idx="1" hasCustomPrompt="1"/>
            <p:custDataLst>
              <p:tags r:id="rId4"/>
            </p:custDataLst>
          </p:nvPr>
        </p:nvSpPr>
        <p:spPr>
          <a:xfrm>
            <a:off x="608400" y="1324800"/>
            <a:ext cx="109692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iSans" panose="00000500000000000000" charset="-122"/>
              </a:defRPr>
            </a:lvl1pPr>
          </a:lstStyle>
          <a:p>
            <a:pPr lvl="0" algn="l"/>
            <a:r>
              <a:rPr>
                <a:sym typeface="+mn-ea"/>
              </a:rPr>
              <a:t>单击此处编辑母版副标题样式</a:t>
            </a:r>
            <a:endParaRPr>
              <a:sym typeface="+mn-ea"/>
            </a:endParaRPr>
          </a:p>
        </p:txBody>
      </p:sp>
      <p:sp>
        <p:nvSpPr>
          <p:cNvPr id="104876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7" name="图片 20" descr="图片包含 游戏机, 灯光, 帽子  描述已自动生成"/>
          <p:cNvPicPr>
            <a:picLocks noChangeAspect="1"/>
          </p:cNvPicPr>
          <p:nvPr>
            <p:custDataLst>
              <p:tags r:id="rId2"/>
            </p:custDataLst>
          </p:nvPr>
        </p:nvPicPr>
        <p:blipFill>
          <a:blip r:embed="rId1">
            <a:clrChange>
              <a:clrFrom>
                <a:srgbClr val="1B0E60"/>
              </a:clrFrom>
              <a:clrTo>
                <a:srgbClr val="1B0E60">
                  <a:alpha val="0"/>
                </a:srgbClr>
              </a:clrTo>
            </a:clrChange>
          </a:blip>
          <a:stretch>
            <a:fillRect/>
          </a:stretch>
        </p:blipFill>
        <p:spPr>
          <a:xfrm flipH="1">
            <a:off x="3120390" y="0"/>
            <a:ext cx="9071810" cy="5101559"/>
          </a:xfrm>
          <a:custGeom>
            <a:gdLst>
              <a:gd name="connsiteX0" fmla="*/ 6388768 w 9962147"/>
              <a:gd name="connsiteY0" fmla="*/ 3957493 h 5602243"/>
              <a:gd name="connsiteX1" fmla="*/ 6388768 w 9962147"/>
              <a:gd name="connsiteY1" fmla="*/ 5112525 h 5602243"/>
              <a:gd name="connsiteX2" fmla="*/ 9781673 w 9962147"/>
              <a:gd name="connsiteY2" fmla="*/ 5112525 h 5602243"/>
              <a:gd name="connsiteX3" fmla="*/ 9781673 w 9962147"/>
              <a:gd name="connsiteY3" fmla="*/ 3957493 h 5602243"/>
              <a:gd name="connsiteX4" fmla="*/ 0 w 9962147"/>
              <a:gd name="connsiteY4" fmla="*/ 0 h 5602243"/>
              <a:gd name="connsiteX5" fmla="*/ 9962147 w 9962147"/>
              <a:gd name="connsiteY5" fmla="*/ 0 h 5602243"/>
              <a:gd name="connsiteX6" fmla="*/ 9962147 w 9962147"/>
              <a:gd name="connsiteY6" fmla="*/ 5602243 h 5602243"/>
              <a:gd name="connsiteX7" fmla="*/ 0 w 9962147"/>
              <a:gd name="connsiteY7" fmla="*/ 5602243 h 56022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2147" h="5602243">
                <a:moveTo>
                  <a:pt x="6388768" y="3957493"/>
                </a:moveTo>
                <a:lnTo>
                  <a:pt x="6388768" y="5112525"/>
                </a:lnTo>
                <a:lnTo>
                  <a:pt x="9781673" y="5112525"/>
                </a:lnTo>
                <a:lnTo>
                  <a:pt x="9781673" y="3957493"/>
                </a:lnTo>
                <a:close/>
                <a:moveTo>
                  <a:pt x="0" y="0"/>
                </a:moveTo>
                <a:lnTo>
                  <a:pt x="9962147" y="0"/>
                </a:lnTo>
                <a:lnTo>
                  <a:pt x="9962147" y="5602243"/>
                </a:lnTo>
                <a:lnTo>
                  <a:pt x="0" y="5602243"/>
                </a:lnTo>
                <a:close/>
              </a:path>
            </a:pathLst>
          </a:custGeom>
        </p:spPr>
      </p:pic>
      <p:sp>
        <p:nvSpPr>
          <p:cNvPr id="1048770" name="椭圆 38"/>
          <p:cNvSpPr/>
          <p:nvPr>
            <p:custDataLst>
              <p:tags r:id="rId3"/>
            </p:custDataLst>
          </p:nvPr>
        </p:nvSpPr>
        <p:spPr>
          <a:xfrm>
            <a:off x="700405" y="1841500"/>
            <a:ext cx="749935" cy="749935"/>
          </a:xfrm>
          <a:prstGeom prst="ellipse">
            <a:avLst/>
          </a:prstGeom>
          <a:gradFill flip="none" rotWithShape="1">
            <a:gsLst>
              <a:gs pos="0">
                <a:schemeClr val="accent1">
                  <a:alpha val="0"/>
                </a:schemeClr>
              </a:gs>
              <a:gs pos="100000">
                <a:schemeClr val="accent1">
                  <a:alpha val="60000"/>
                </a:schemeClr>
              </a:gs>
            </a:gsLst>
            <a:lin ang="135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0">
                    <a:srgbClr val="FF00D9"/>
                  </a:gs>
                  <a:gs pos="100000">
                    <a:srgbClr val="FF00D9"/>
                  </a:gs>
                </a:gsLst>
                <a:lin ang="5400000" scaled="1"/>
              </a:gradFill>
              <a:cs typeface="MiSans" panose="00000500000000000000" charset="-122"/>
            </a:endParaRPr>
          </a:p>
        </p:txBody>
      </p:sp>
      <p:sp>
        <p:nvSpPr>
          <p:cNvPr id="1048772" name="标题"/>
          <p:cNvSpPr txBox="1">
            <a:spLocks noGrp="1"/>
          </p:cNvSpPr>
          <p:nvPr>
            <p:ph type="title" idx="3" hasCustomPrompt="1"/>
            <p:custDataLst>
              <p:tags r:id="rId4"/>
            </p:custDataLst>
          </p:nvPr>
        </p:nvSpPr>
        <p:spPr>
          <a:xfrm>
            <a:off x="984250" y="1533525"/>
            <a:ext cx="5142230" cy="258381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6600" b="0" i="0" u="none" strike="noStrike" kern="1200" cap="none" spc="300" normalizeH="0" baseline="0" noProof="1">
                <a:gradFill>
                  <a:gsLst>
                    <a:gs pos="0">
                      <a:schemeClr val="accent1"/>
                    </a:gs>
                    <a:gs pos="100000">
                      <a:schemeClr val="accent2"/>
                    </a:gs>
                  </a:gsLst>
                  <a:lin ang="0" scaled="0"/>
                </a:gradFill>
                <a:latin typeface="+mj-ea"/>
                <a:ea typeface="+mj-ea"/>
                <a:cs typeface="MiSans" panose="00000500000000000000" charset="-122"/>
              </a:defRPr>
            </a:lvl1pPr>
          </a:lstStyle>
          <a:p>
            <a:pPr lvl="0" algn="l"/>
            <a:r>
              <a:rPr err="1">
                <a:sym typeface="+mn-ea"/>
              </a:rPr>
              <a:t>编辑标题</a:t>
            </a:r>
            <a:endParaRPr>
              <a:sym typeface="+mn-ea"/>
            </a:endParaRPr>
          </a:p>
        </p:txBody>
      </p:sp>
      <p:cxnSp>
        <p:nvCxnSpPr>
          <p:cNvPr id="3145741" name="直接连接符 7"/>
          <p:cNvCxnSpPr/>
          <p:nvPr>
            <p:custDataLst>
              <p:tags r:id="rId5"/>
            </p:custDataLst>
          </p:nvPr>
        </p:nvCxnSpPr>
        <p:spPr>
          <a:xfrm>
            <a:off x="2780331" y="6132093"/>
            <a:ext cx="875411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74" name="署名"/>
          <p:cNvSpPr txBox="1">
            <a:spLocks noGrp="1"/>
          </p:cNvSpPr>
          <p:nvPr>
            <p:ph type="body" idx="1" hasCustomPrompt="1"/>
            <p:custDataLst>
              <p:tags r:id="rId6"/>
            </p:custDataLst>
          </p:nvPr>
        </p:nvSpPr>
        <p:spPr>
          <a:xfrm>
            <a:off x="984048" y="5967095"/>
            <a:ext cx="1660525" cy="33083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1600" b="0" i="0" u="none" strike="noStrike" kern="1200" cap="none" spc="0" normalizeH="0" baseline="0" noProof="1">
                <a:solidFill>
                  <a:schemeClr val="tx1"/>
                </a:solidFill>
                <a:latin typeface="+mn-ea"/>
                <a:ea typeface="+mn-ea"/>
                <a:cs typeface="MiSans" panose="00000500000000000000" charset="-122"/>
              </a:defRPr>
            </a:lvl1pPr>
          </a:lstStyle>
          <a:p>
            <a:pPr lvl="0" algn="l"/>
            <a:r>
              <a:rPr>
                <a:sym typeface="+mn-ea"/>
              </a:rPr>
              <a:t>单击此处编辑文本</a:t>
            </a:r>
            <a:endParaRPr>
              <a:sym typeface="+mn-ea"/>
            </a:endParaRPr>
          </a:p>
        </p:txBody>
      </p:sp>
      <p:sp>
        <p:nvSpPr>
          <p:cNvPr id="1048776"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80"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78.xml" /><Relationship Id="rId14" Type="http://schemas.openxmlformats.org/officeDocument/2006/relationships/tags" Target="../tags/tag79.xml" /><Relationship Id="rId15" Type="http://schemas.openxmlformats.org/officeDocument/2006/relationships/tags" Target="../tags/tag80.xml" /><Relationship Id="rId16" Type="http://schemas.openxmlformats.org/officeDocument/2006/relationships/tags" Target="../tags/tag81.xml" /><Relationship Id="rId17" Type="http://schemas.openxmlformats.org/officeDocument/2006/relationships/tags" Target="../tags/tag82.xml" /><Relationship Id="rId18" Type="http://schemas.openxmlformats.org/officeDocument/2006/relationships/tags" Target="../tags/tag83.xml" /><Relationship Id="rId19" Type="http://schemas.openxmlformats.org/officeDocument/2006/relationships/tags" Target="../tags/tag8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p:cNvPicPr>
            <a:picLocks noChangeAspect="1"/>
          </p:cNvPicPr>
          <p:nvPr>
            <p:custDataLst>
              <p:tags r:id="rId13"/>
            </p:custDataLst>
          </p:nvPr>
        </p:nvPicPr>
        <p:blipFill>
          <a:blip r:embed="rId12">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654"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iSans"/>
                <a:ea typeface="MiSans"/>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6"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iSans"/>
                <a:ea typeface="MiSans"/>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iSans"/>
                <a:ea typeface="MiSans"/>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0" name="文本占位符 1"/>
          <p:cNvSpPr>
            <a:spLocks noGrp="1"/>
          </p:cNvSpPr>
          <p:nvPr>
            <p:ph type="body" idx="21"/>
            <p:custDataLst>
              <p:tags r:id="rId17"/>
            </p:custDataLst>
          </p:nvPr>
        </p:nvSpPr>
        <p:spPr>
          <a:xfrm>
            <a:off x="608399" y="1413194"/>
            <a:ext cx="10969199" cy="4763769"/>
          </a:xfrm>
          <a:prstGeom prst="rect">
            <a:avLst/>
          </a:prstGeom>
          <a:ln>
            <a:noFill/>
            <a:prstDash val="sysDash"/>
          </a:ln>
        </p:spPr>
        <p:txBody>
          <a:bodyPr vert="horz" lIns="90000" tIns="46800" rIns="90000" bIns="46800" rtlCol="0">
            <a:normAutofit/>
          </a:bodyPr>
          <a:lstStyle/>
          <a:p>
            <a:pPr marR="0" lvl="0">
              <a:spcBef>
                <a:spcPts val="1200"/>
              </a:spcBef>
              <a:spcAft>
                <a:spcPct val="0"/>
              </a:spcAft>
              <a:buClrTx/>
              <a:buSzTx/>
            </a:pPr>
            <a:r>
              <a:rPr lang="zh-CN" altLang="en-US"/>
              <a:t>单击此处编辑母版文本样式</a:t>
            </a:r>
            <a:endParaRPr lang="zh-CN" altLang="en-US"/>
          </a:p>
          <a:p>
            <a:pPr marR="0" lvl="1">
              <a:spcBef>
                <a:spcPts val="1200"/>
              </a:spcBef>
              <a:spcAft>
                <a:spcPct val="0"/>
              </a:spcAft>
              <a:tabLst>
                <a:tab pos="1609725"/>
              </a:tabLst>
            </a:pPr>
            <a:r>
              <a:rPr lang="zh-CN" altLang="en-US"/>
              <a:t>二级</a:t>
            </a:r>
            <a:endParaRPr lang="zh-CN" altLang="en-US"/>
          </a:p>
          <a:p>
            <a:pPr marR="0" lvl="2">
              <a:spcBef>
                <a:spcPts val="1200"/>
              </a:spcBef>
              <a:spcAft>
                <a:spcPct val="0"/>
              </a:spcAft>
            </a:pPr>
            <a:r>
              <a:rPr lang="zh-CN" altLang="en-US"/>
              <a:t>三级</a:t>
            </a:r>
            <a:endParaRPr lang="zh-CN" altLang="en-US"/>
          </a:p>
          <a:p>
            <a:pPr marR="0" lvl="3">
              <a:spcBef>
                <a:spcPts val="1200"/>
              </a:spcBef>
              <a:spcAft>
                <a:spcPct val="0"/>
              </a:spcAft>
            </a:pPr>
            <a:r>
              <a:rPr lang="zh-CN" altLang="en-US"/>
              <a:t>四级</a:t>
            </a:r>
            <a:endParaRPr lang="zh-CN" altLang="en-US"/>
          </a:p>
          <a:p>
            <a:pPr marR="0" lvl="4">
              <a:spcBef>
                <a:spcPts val="1200"/>
              </a:spcBef>
              <a:spcAft>
                <a:spcPct val="0"/>
              </a:spcAft>
            </a:pPr>
            <a:r>
              <a:rPr lang="zh-CN" altLang="en-US"/>
              <a:t>五级</a:t>
            </a:r>
            <a:endParaRPr lang="zh-CN" altLang="en-US"/>
          </a:p>
        </p:txBody>
      </p:sp>
      <p:sp>
        <p:nvSpPr>
          <p:cNvPr id="1048662" name="标题占位符 2"/>
          <p:cNvSpPr>
            <a:spLocks noGrp="1"/>
          </p:cNvSpPr>
          <p:nvPr>
            <p:ph type="title"/>
            <p:custDataLst>
              <p:tags r:id="rId18"/>
            </p:custDataLst>
          </p:nvPr>
        </p:nvSpPr>
        <p:spPr>
          <a:xfrm>
            <a:off x="608399" y="365125"/>
            <a:ext cx="10969199" cy="979581"/>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4"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9356" r:id="rId2"/>
    <p:sldLayoutId id="2147489357" r:id="rId3"/>
    <p:sldLayoutId id="2147489358" r:id="rId4"/>
    <p:sldLayoutId id="2147489359" r:id="rId5"/>
    <p:sldLayoutId id="2147489360" r:id="rId6"/>
    <p:sldLayoutId id="2147489361" r:id="rId7"/>
    <p:sldLayoutId id="2147489362" r:id="rId8"/>
    <p:sldLayoutId id="2147489363" r:id="rId9"/>
    <p:sldLayoutId id="2147489364" r:id="rId10"/>
    <p:sldLayoutId id="2147489365" r:id="rId11"/>
  </p:sldLayoutIdLst>
  <p:transition/>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gradFill>
            <a:gsLst>
              <a:gs pos="0">
                <a:schemeClr val="accent1"/>
              </a:gs>
              <a:gs pos="100000">
                <a:schemeClr val="accent2"/>
              </a:gs>
            </a:gsLst>
            <a:lin ang="0" scaled="0"/>
          </a:gradFill>
          <a:latin typeface="+mj-ea"/>
          <a:ea typeface="+mj-ea"/>
          <a:cs typeface="MiSans" panose="00000500000000000000" charset="-122"/>
          <a:sym typeface="MiSan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a:ln>
            <a:noFill/>
            <a:prstDash val="sysDot"/>
          </a:ln>
          <a:solidFill>
            <a:schemeClr val="tx1"/>
          </a:solidFill>
          <a:latin typeface="+mn-ea"/>
          <a:ea typeface="+mn-ea"/>
          <a:cs typeface="MiSans" panose="00000500000000000000"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a:solidFill>
            <a:schemeClr val="tx1"/>
          </a:solidFill>
          <a:latin typeface="+mn-ea"/>
          <a:ea typeface="+mn-ea"/>
          <a:cs typeface="MiSans"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a:solidFill>
            <a:schemeClr val="tx1"/>
          </a:solidFill>
          <a:latin typeface="+mn-ea"/>
          <a:ea typeface="+mn-ea"/>
          <a:cs typeface="MiSans"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a:solidFill>
            <a:schemeClr val="tx1"/>
          </a:solidFill>
          <a:latin typeface="+mn-ea"/>
          <a:ea typeface="+mn-ea"/>
          <a:cs typeface="MiSans"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a:solidFill>
            <a:schemeClr val="tx1"/>
          </a:solidFill>
          <a:latin typeface="+mn-ea"/>
          <a:ea typeface="+mn-ea"/>
          <a:cs typeface="MiSans"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tags" Target="../tags/tag98.xml" /><Relationship Id="rId13" Type="http://schemas.openxmlformats.org/officeDocument/2006/relationships/tags" Target="../tags/tag99.xml" /><Relationship Id="rId14" Type="http://schemas.openxmlformats.org/officeDocument/2006/relationships/tags" Target="../tags/tag100.xml" /><Relationship Id="rId15" Type="http://schemas.openxmlformats.org/officeDocument/2006/relationships/tags" Target="../tags/tag101.xml" /><Relationship Id="rId16" Type="http://schemas.openxmlformats.org/officeDocument/2006/relationships/tags" Target="../tags/tag102.xml" /><Relationship Id="rId17" Type="http://schemas.openxmlformats.org/officeDocument/2006/relationships/tags" Target="../tags/tag103.xml" /><Relationship Id="rId18" Type="http://schemas.openxmlformats.org/officeDocument/2006/relationships/tags" Target="../tags/tag104.xml" /><Relationship Id="rId19" Type="http://schemas.openxmlformats.org/officeDocument/2006/relationships/tags" Target="../tags/tag105.xml" /><Relationship Id="rId2" Type="http://schemas.openxmlformats.org/officeDocument/2006/relationships/notesSlide" Target="../notesSlides/notesSlide2.xml" /><Relationship Id="rId20" Type="http://schemas.openxmlformats.org/officeDocument/2006/relationships/tags" Target="../tags/tag106.xml" /><Relationship Id="rId21" Type="http://schemas.openxmlformats.org/officeDocument/2006/relationships/tags" Target="../tags/tag107.xml" /><Relationship Id="rId22" Type="http://schemas.openxmlformats.org/officeDocument/2006/relationships/tags" Target="../tags/tag108.xml" /><Relationship Id="rId23" Type="http://schemas.openxmlformats.org/officeDocument/2006/relationships/tags" Target="../tags/tag109.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1.xml" /><Relationship Id="rId11" Type="http://schemas.openxmlformats.org/officeDocument/2006/relationships/tags" Target="../tags/tag122.xml" /><Relationship Id="rId12" Type="http://schemas.openxmlformats.org/officeDocument/2006/relationships/tags" Target="../tags/tag123.xml" /><Relationship Id="rId13" Type="http://schemas.openxmlformats.org/officeDocument/2006/relationships/tags" Target="../tags/tag124.xml" /><Relationship Id="rId14" Type="http://schemas.openxmlformats.org/officeDocument/2006/relationships/tags" Target="../tags/tag125.xml" /><Relationship Id="rId15" Type="http://schemas.openxmlformats.org/officeDocument/2006/relationships/tags" Target="../tags/tag126.xml" /><Relationship Id="rId16" Type="http://schemas.openxmlformats.org/officeDocument/2006/relationships/tags" Target="../tags/tag127.xml" /><Relationship Id="rId17" Type="http://schemas.openxmlformats.org/officeDocument/2006/relationships/tags" Target="../tags/tag128.xml" /><Relationship Id="rId18" Type="http://schemas.openxmlformats.org/officeDocument/2006/relationships/tags" Target="../tags/tag129.xml" /><Relationship Id="rId19" Type="http://schemas.openxmlformats.org/officeDocument/2006/relationships/tags" Target="../tags/tag130.xml" /><Relationship Id="rId2" Type="http://schemas.openxmlformats.org/officeDocument/2006/relationships/tags" Target="../tags/tag113.xml" /><Relationship Id="rId20" Type="http://schemas.openxmlformats.org/officeDocument/2006/relationships/tags" Target="../tags/tag131.xml" /><Relationship Id="rId21" Type="http://schemas.openxmlformats.org/officeDocument/2006/relationships/tags" Target="../tags/tag132.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 Id="rId6" Type="http://schemas.openxmlformats.org/officeDocument/2006/relationships/tags" Target="../tags/tag117.xml" /><Relationship Id="rId7" Type="http://schemas.openxmlformats.org/officeDocument/2006/relationships/tags" Target="../tags/tag118.xml" /><Relationship Id="rId8" Type="http://schemas.openxmlformats.org/officeDocument/2006/relationships/tags" Target="../tags/tag119.xml" /><Relationship Id="rId9" Type="http://schemas.openxmlformats.org/officeDocument/2006/relationships/tags" Target="../tags/tag1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tags" Target="../tags/tag143.xml" /><Relationship Id="rId13" Type="http://schemas.openxmlformats.org/officeDocument/2006/relationships/tags" Target="../tags/tag144.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13" Type="http://schemas.openxmlformats.org/officeDocument/2006/relationships/tags" Target="../tags/tag199.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tags" Target="../tags/tag19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tags" Target="../tags/tag212.xml" /><Relationship Id="rId8" Type="http://schemas.openxmlformats.org/officeDocument/2006/relationships/tags" Target="../tags/tag213.xml" /><Relationship Id="rId9" Type="http://schemas.openxmlformats.org/officeDocument/2006/relationships/tags" Target="../tags/tag2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2004107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5"/>
          <p:cNvSpPr>
            <a:spLocks noGrp="1"/>
          </p:cNvSpPr>
          <p:nvPr>
            <p:ph type="body" idx="4"/>
            <p:custDataLst>
              <p:tags r:id="rId3"/>
            </p:custDataLst>
          </p:nvPr>
        </p:nvSpPr>
        <p:spPr/>
        <p:txBody>
          <a:bodyPr/>
          <a:lstStyle/>
          <a:p>
            <a:r>
              <a:rPr lang="zh-CN" altLang="en-US"/>
              <a:t>XX,a click to unlimited possibilities</a:t>
            </a:r>
            <a:endParaRPr lang="zh-CN" altLang="en-US"/>
          </a:p>
        </p:txBody>
      </p:sp>
      <p:sp>
        <p:nvSpPr>
          <p:cNvPr id="1048650" name="标题 6"/>
          <p:cNvSpPr>
            <a:spLocks noGrp="1"/>
          </p:cNvSpPr>
          <p:nvPr>
            <p:ph type="title" idx="3"/>
            <p:custDataLst>
              <p:tags r:id="rId4"/>
            </p:custDataLst>
          </p:nvPr>
        </p:nvSpPr>
        <p:spPr/>
        <p:txBody>
          <a:bodyPr>
            <a:normAutofit fontScale="95000"/>
          </a:bodyPr>
          <a:lstStyle/>
          <a:p>
            <a:r>
              <a:rPr lang="zh-CN" altLang="en-US"/>
              <a:t>提高教师教育教学能力</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r>
              <a:rPr lang="en-US" altLang="zh-CN"/>
              <a:t>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6" name="文本占位符 2"/>
          <p:cNvSpPr>
            <a:spLocks noGrp="1"/>
          </p:cNvSpPr>
          <p:nvPr>
            <p:ph type="body" idx="3"/>
            <p:custDataLst>
              <p:tags r:id="rId3"/>
            </p:custDataLst>
          </p:nvPr>
        </p:nvSpPr>
        <p:spPr/>
        <p:txBody>
          <a:bodyPr/>
          <a:lstStyle/>
          <a:p>
            <a:r>
              <a:rPr lang="zh-CN" altLang="en-US"/>
              <a:t>CONTENTS</a:t>
            </a:r>
            <a:endParaRPr lang="zh-CN" altLang="en-US"/>
          </a:p>
        </p:txBody>
      </p:sp>
      <p:sp>
        <p:nvSpPr>
          <p:cNvPr id="1048798" name="标题 6"/>
          <p:cNvSpPr>
            <a:spLocks noGrp="1"/>
          </p:cNvSpPr>
          <p:nvPr>
            <p:ph type="title" idx="2"/>
            <p:custDataLst>
              <p:tags r:id="rId4"/>
            </p:custDataLst>
          </p:nvPr>
        </p:nvSpPr>
        <p:spPr/>
        <p:txBody>
          <a:bodyPr>
            <a:normAutofit fontScale="95455"/>
          </a:bodyPr>
          <a:lstStyle/>
          <a:p>
            <a:r>
              <a:rPr lang="zh-CN" altLang="en-US"/>
              <a:t>目录</a:t>
            </a:r>
            <a:endParaRPr lang="zh-CN" altLang="en-US"/>
          </a:p>
        </p:txBody>
      </p:sp>
      <p:sp>
        <p:nvSpPr>
          <p:cNvPr id="1048800" name="矩形: 圆角 17"/>
          <p:cNvSpPr/>
          <p:nvPr>
            <p:custDataLst>
              <p:tags r:id="rId5"/>
            </p:custDataLst>
          </p:nvPr>
        </p:nvSpPr>
        <p:spPr>
          <a:xfrm>
            <a:off x="469900" y="2748915"/>
            <a:ext cx="1729105"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02" name="序号"/>
          <p:cNvSpPr txBox="1"/>
          <p:nvPr>
            <p:custDataLst>
              <p:tags r:id="rId6"/>
            </p:custDataLst>
          </p:nvPr>
        </p:nvSpPr>
        <p:spPr>
          <a:xfrm>
            <a:off x="601980" y="2971165"/>
            <a:ext cx="145796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01.</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04" name="标题"/>
          <p:cNvSpPr txBox="1"/>
          <p:nvPr>
            <p:custDataLst>
              <p:tags r:id="rId7"/>
            </p:custDataLst>
          </p:nvPr>
        </p:nvSpPr>
        <p:spPr>
          <a:xfrm>
            <a:off x="601980" y="3735070"/>
            <a:ext cx="1552575" cy="135191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pc="300">
                <a:solidFill>
                  <a:schemeClr val="tx1"/>
                </a:solidFill>
                <a:latin typeface="+mj-ea"/>
                <a:ea typeface="+mj-ea"/>
                <a:cs typeface="MiSans" panose="00000500000000000000" charset="-122"/>
              </a:rPr>
              <a:t>教师教育教学能力的重要性</a:t>
            </a:r>
            <a:endParaRPr lang="zh-CN" altLang="en-US" sz="1600" spc="300">
              <a:solidFill>
                <a:schemeClr val="tx1"/>
              </a:solidFill>
              <a:latin typeface="+mj-ea"/>
              <a:ea typeface="+mj-ea"/>
              <a:cs typeface="MiSans" panose="00000500000000000000" charset="-122"/>
            </a:endParaRPr>
          </a:p>
        </p:txBody>
      </p:sp>
      <p:sp>
        <p:nvSpPr>
          <p:cNvPr id="1048806" name="矩形: 圆角 7"/>
          <p:cNvSpPr/>
          <p:nvPr>
            <p:custDataLst>
              <p:tags r:id="rId8"/>
            </p:custDataLst>
          </p:nvPr>
        </p:nvSpPr>
        <p:spPr>
          <a:xfrm>
            <a:off x="2374265" y="2748915"/>
            <a:ext cx="1729105"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08" name="序号"/>
          <p:cNvSpPr txBox="1"/>
          <p:nvPr>
            <p:custDataLst>
              <p:tags r:id="rId9"/>
            </p:custDataLst>
          </p:nvPr>
        </p:nvSpPr>
        <p:spPr>
          <a:xfrm>
            <a:off x="2506345" y="2971165"/>
            <a:ext cx="145796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02.</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10" name="标题"/>
          <p:cNvSpPr txBox="1"/>
          <p:nvPr>
            <p:custDataLst>
              <p:tags r:id="rId10"/>
            </p:custDataLst>
          </p:nvPr>
        </p:nvSpPr>
        <p:spPr>
          <a:xfrm>
            <a:off x="2506345" y="3735070"/>
            <a:ext cx="1552575" cy="135191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pc="300">
                <a:solidFill>
                  <a:schemeClr val="tx1"/>
                </a:solidFill>
                <a:latin typeface="+mj-ea"/>
                <a:ea typeface="+mj-ea"/>
                <a:cs typeface="MiSans" panose="00000500000000000000" charset="-122"/>
              </a:rPr>
              <a:t>提高教师教育教学能力的途径</a:t>
            </a:r>
            <a:endParaRPr lang="zh-CN" altLang="en-US" sz="1600" spc="300">
              <a:solidFill>
                <a:schemeClr val="tx1"/>
              </a:solidFill>
              <a:latin typeface="+mj-ea"/>
              <a:ea typeface="+mj-ea"/>
              <a:cs typeface="MiSans" panose="00000500000000000000" charset="-122"/>
            </a:endParaRPr>
          </a:p>
        </p:txBody>
      </p:sp>
      <p:sp>
        <p:nvSpPr>
          <p:cNvPr id="1048812" name="矩形: 圆角 19"/>
          <p:cNvSpPr/>
          <p:nvPr>
            <p:custDataLst>
              <p:tags r:id="rId11"/>
            </p:custDataLst>
          </p:nvPr>
        </p:nvSpPr>
        <p:spPr>
          <a:xfrm>
            <a:off x="4279265" y="2748915"/>
            <a:ext cx="1729105"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14" name="序号"/>
          <p:cNvSpPr txBox="1"/>
          <p:nvPr>
            <p:custDataLst>
              <p:tags r:id="rId12"/>
            </p:custDataLst>
          </p:nvPr>
        </p:nvSpPr>
        <p:spPr>
          <a:xfrm>
            <a:off x="4410710" y="2971165"/>
            <a:ext cx="145796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03.</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16" name="标题"/>
          <p:cNvSpPr txBox="1"/>
          <p:nvPr>
            <p:custDataLst>
              <p:tags r:id="rId13"/>
            </p:custDataLst>
          </p:nvPr>
        </p:nvSpPr>
        <p:spPr>
          <a:xfrm>
            <a:off x="4410710" y="3735070"/>
            <a:ext cx="1552575" cy="135191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pc="300">
                <a:solidFill>
                  <a:schemeClr val="tx1"/>
                </a:solidFill>
                <a:latin typeface="+mj-ea"/>
                <a:ea typeface="+mj-ea"/>
                <a:cs typeface="MiSans" panose="00000500000000000000" charset="-122"/>
              </a:rPr>
              <a:t>提高教师教育教学能力的具体措施</a:t>
            </a:r>
            <a:endParaRPr lang="zh-CN" altLang="en-US" sz="1600" spc="300">
              <a:solidFill>
                <a:schemeClr val="tx1"/>
              </a:solidFill>
              <a:latin typeface="+mj-ea"/>
              <a:ea typeface="+mj-ea"/>
              <a:cs typeface="MiSans" panose="00000500000000000000" charset="-122"/>
            </a:endParaRPr>
          </a:p>
        </p:txBody>
      </p:sp>
      <p:sp>
        <p:nvSpPr>
          <p:cNvPr id="1048818" name="矩形: 圆角 28"/>
          <p:cNvSpPr/>
          <p:nvPr>
            <p:custDataLst>
              <p:tags r:id="rId14"/>
            </p:custDataLst>
          </p:nvPr>
        </p:nvSpPr>
        <p:spPr>
          <a:xfrm>
            <a:off x="6183630" y="2748915"/>
            <a:ext cx="1729105"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20" name="序号"/>
          <p:cNvSpPr txBox="1"/>
          <p:nvPr>
            <p:custDataLst>
              <p:tags r:id="rId15"/>
            </p:custDataLst>
          </p:nvPr>
        </p:nvSpPr>
        <p:spPr>
          <a:xfrm>
            <a:off x="6315075" y="2971165"/>
            <a:ext cx="145796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04.</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22" name="标题"/>
          <p:cNvSpPr txBox="1"/>
          <p:nvPr>
            <p:custDataLst>
              <p:tags r:id="rId16"/>
            </p:custDataLst>
          </p:nvPr>
        </p:nvSpPr>
        <p:spPr>
          <a:xfrm>
            <a:off x="6315075" y="3735070"/>
            <a:ext cx="1552575" cy="135191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pc="300">
                <a:solidFill>
                  <a:schemeClr val="tx1"/>
                </a:solidFill>
                <a:latin typeface="+mj-ea"/>
                <a:ea typeface="+mj-ea"/>
                <a:cs typeface="MiSans" panose="00000500000000000000" charset="-122"/>
              </a:rPr>
              <a:t>提高教师教育教学能力的保障机制</a:t>
            </a:r>
            <a:endParaRPr lang="zh-CN" altLang="en-US" sz="1600" spc="300">
              <a:solidFill>
                <a:schemeClr val="tx1"/>
              </a:solidFill>
              <a:latin typeface="+mj-ea"/>
              <a:ea typeface="+mj-ea"/>
              <a:cs typeface="MiSans" panose="00000500000000000000" charset="-122"/>
            </a:endParaRPr>
          </a:p>
        </p:txBody>
      </p:sp>
      <p:sp>
        <p:nvSpPr>
          <p:cNvPr id="1048824" name="矩形: 圆角 37"/>
          <p:cNvSpPr/>
          <p:nvPr>
            <p:custDataLst>
              <p:tags r:id="rId17"/>
            </p:custDataLst>
          </p:nvPr>
        </p:nvSpPr>
        <p:spPr>
          <a:xfrm>
            <a:off x="8087995" y="2748915"/>
            <a:ext cx="1729105"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26" name="序号"/>
          <p:cNvSpPr txBox="1"/>
          <p:nvPr>
            <p:custDataLst>
              <p:tags r:id="rId18"/>
            </p:custDataLst>
          </p:nvPr>
        </p:nvSpPr>
        <p:spPr>
          <a:xfrm>
            <a:off x="8220075" y="2971165"/>
            <a:ext cx="145796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05.</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28" name="标题"/>
          <p:cNvSpPr txBox="1"/>
          <p:nvPr>
            <p:custDataLst>
              <p:tags r:id="rId19"/>
            </p:custDataLst>
          </p:nvPr>
        </p:nvSpPr>
        <p:spPr>
          <a:xfrm>
            <a:off x="8220075" y="3735070"/>
            <a:ext cx="1552575" cy="135191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pc="300">
                <a:solidFill>
                  <a:schemeClr val="tx1"/>
                </a:solidFill>
                <a:latin typeface="+mj-ea"/>
                <a:ea typeface="+mj-ea"/>
                <a:cs typeface="MiSans" panose="00000500000000000000" charset="-122"/>
              </a:rPr>
              <a:t>提高教师教育教学能力的实践案例</a:t>
            </a:r>
            <a:endParaRPr lang="zh-CN" altLang="en-US" sz="1600" spc="300">
              <a:solidFill>
                <a:schemeClr val="tx1"/>
              </a:solidFill>
              <a:latin typeface="+mj-ea"/>
              <a:ea typeface="+mj-ea"/>
              <a:cs typeface="MiSans" panose="00000500000000000000" charset="-122"/>
            </a:endParaRPr>
          </a:p>
        </p:txBody>
      </p:sp>
      <p:sp>
        <p:nvSpPr>
          <p:cNvPr id="1048830" name="矩形: 圆角 45"/>
          <p:cNvSpPr/>
          <p:nvPr>
            <p:custDataLst>
              <p:tags r:id="rId20"/>
            </p:custDataLst>
          </p:nvPr>
        </p:nvSpPr>
        <p:spPr>
          <a:xfrm>
            <a:off x="9992995" y="2748915"/>
            <a:ext cx="1729105"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32" name="序号"/>
          <p:cNvSpPr txBox="1"/>
          <p:nvPr>
            <p:custDataLst>
              <p:tags r:id="rId21"/>
            </p:custDataLst>
          </p:nvPr>
        </p:nvSpPr>
        <p:spPr>
          <a:xfrm>
            <a:off x="10124440" y="2971165"/>
            <a:ext cx="145796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06.</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34" name="标题"/>
          <p:cNvSpPr txBox="1"/>
          <p:nvPr>
            <p:custDataLst>
              <p:tags r:id="rId22"/>
            </p:custDataLst>
          </p:nvPr>
        </p:nvSpPr>
        <p:spPr>
          <a:xfrm>
            <a:off x="10124440" y="3735070"/>
            <a:ext cx="1552575" cy="135191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pc="300">
                <a:solidFill>
                  <a:schemeClr val="tx1"/>
                </a:solidFill>
                <a:latin typeface="+mj-ea"/>
                <a:ea typeface="+mj-ea"/>
                <a:cs typeface="MiSans" panose="00000500000000000000" charset="-122"/>
              </a:rPr>
              <a:t>总结与展望</a:t>
            </a:r>
            <a:endParaRPr lang="zh-CN" altLang="en-US" sz="1600" spc="300">
              <a:solidFill>
                <a:schemeClr val="tx1"/>
              </a:solidFill>
              <a:latin typeface="+mj-ea"/>
              <a:ea typeface="+mj-ea"/>
              <a:cs typeface="MiSans" panose="00000500000000000000" charset="-122"/>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68" name="文本占位符 3"/>
          <p:cNvSpPr>
            <a:spLocks noGrp="1"/>
          </p:cNvSpPr>
          <p:nvPr>
            <p:ph type="body" idx="2"/>
            <p:custDataLst>
              <p:tags r:id="rId2"/>
            </p:custDataLst>
          </p:nvPr>
        </p:nvSpPr>
        <p:spPr/>
        <p:txBody>
          <a:bodyPr/>
          <a:lstStyle/>
          <a:p>
            <a:r>
              <a:rPr lang="zh-CN" altLang="en-US"/>
              <a:t>PART ONE</a:t>
            </a:r>
            <a:endParaRPr lang="zh-CN" altLang="en-US"/>
          </a:p>
        </p:txBody>
      </p:sp>
      <p:sp>
        <p:nvSpPr>
          <p:cNvPr id="1048870" name="标题 4"/>
          <p:cNvSpPr>
            <a:spLocks noGrp="1"/>
          </p:cNvSpPr>
          <p:nvPr>
            <p:ph type="title" idx="1"/>
            <p:custDataLst>
              <p:tags r:id="rId3"/>
            </p:custDataLst>
          </p:nvPr>
        </p:nvSpPr>
        <p:spPr/>
        <p:txBody>
          <a:bodyPr>
            <a:normAutofit fontScale="90741"/>
          </a:bodyPr>
          <a:lstStyle/>
          <a:p>
            <a:r>
              <a:rPr lang="zh-CN" altLang="en-US"/>
              <a:t>教师教育教学能力的重要性</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04" name="标题 2"/>
          <p:cNvSpPr>
            <a:spLocks noGrp="1"/>
          </p:cNvSpPr>
          <p:nvPr>
            <p:ph type="title" idx="1"/>
          </p:nvPr>
        </p:nvSpPr>
        <p:spPr/>
        <p:txBody>
          <a:bodyPr>
            <a:normAutofit fontScale="91667"/>
          </a:bodyPr>
          <a:lstStyle/>
          <a:p>
            <a:r>
              <a:rPr lang="zh-CN" altLang="en-US"/>
              <a:t>提升教学质量</a:t>
            </a:r>
            <a:endParaRPr lang="zh-CN" altLang="en-US"/>
          </a:p>
        </p:txBody>
      </p:sp>
      <p:sp>
        <p:nvSpPr>
          <p:cNvPr id="104890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提高教师教育教学能力是提升教学质量的关键因素</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89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具备良好教育教学能力的教师能够更好地引导学生培养学习兴趣和自主学习能力</a:t>
            </a:r>
            <a:endParaRPr sz="2000" err="1">
              <a:solidFill>
                <a:schemeClr val="tx1">
                  <a:lumMod val="75000"/>
                  <a:lumOff val="25000"/>
                </a:schemeClr>
              </a:solidFill>
              <a:latin typeface="+mn-ea"/>
              <a:ea typeface="+mn-ea"/>
              <a:cs typeface="+mn-ea"/>
              <a:sym typeface="+mn-lt"/>
            </a:endParaRPr>
          </a:p>
        </p:txBody>
      </p:sp>
      <p:sp>
        <p:nvSpPr>
          <p:cNvPr id="104892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3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893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3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3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3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4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4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提高教师教育教学能力可以有效提高教学质量，促进教育改革和发展</a:t>
            </a:r>
            <a:endParaRPr sz="2000" err="1">
              <a:solidFill>
                <a:schemeClr val="tx1">
                  <a:lumMod val="75000"/>
                  <a:lumOff val="25000"/>
                </a:schemeClr>
              </a:solidFill>
              <a:latin typeface="+mn-ea"/>
              <a:ea typeface="+mn-ea"/>
              <a:cs typeface="+mn-ea"/>
              <a:sym typeface="+mn-lt"/>
            </a:endParaRPr>
          </a:p>
        </p:txBody>
      </p:sp>
      <p:sp>
        <p:nvSpPr>
          <p:cNvPr id="104894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教师教育教学能力直接影响学生的学习效果和综合素质发展</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78" name="标题 2"/>
          <p:cNvSpPr>
            <a:spLocks noGrp="1"/>
          </p:cNvSpPr>
          <p:nvPr>
            <p:ph type="title" idx="1"/>
          </p:nvPr>
        </p:nvSpPr>
        <p:spPr/>
        <p:txBody>
          <a:bodyPr>
            <a:normAutofit fontScale="91667"/>
          </a:bodyPr>
          <a:lstStyle/>
          <a:p>
            <a:r>
              <a:rPr lang="zh-CN" altLang="en-US"/>
              <a:t>促进教师专业发展</a:t>
            </a:r>
            <a:endParaRPr lang="zh-CN" altLang="en-US"/>
          </a:p>
        </p:txBody>
      </p:sp>
      <p:sp>
        <p:nvSpPr>
          <p:cNvPr id="1048980"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82"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84"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教师教育教学能力是教师专业发展的重要组成部分</a:t>
            </a:r>
            <a:endParaRPr lang="zh-CN" altLang="en-US" sz="2000" spc="150">
              <a:solidFill>
                <a:schemeClr val="tx1">
                  <a:lumMod val="85000"/>
                  <a:lumOff val="15000"/>
                </a:schemeClr>
              </a:solidFill>
              <a:latin typeface="+mn-ea"/>
              <a:sym typeface="+mn-ea"/>
            </a:endParaRPr>
          </a:p>
        </p:txBody>
      </p:sp>
      <p:sp>
        <p:nvSpPr>
          <p:cNvPr id="1048986"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88"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90"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提高教育教学能力有助于提升教师的职业素养和教学水平</a:t>
            </a:r>
            <a:endParaRPr lang="zh-CN" altLang="en-US" sz="2000" spc="150">
              <a:solidFill>
                <a:schemeClr val="tx1">
                  <a:lumMod val="85000"/>
                  <a:lumOff val="15000"/>
                </a:schemeClr>
              </a:solidFill>
              <a:latin typeface="+mn-ea"/>
              <a:sym typeface="+mn-ea"/>
            </a:endParaRPr>
          </a:p>
        </p:txBody>
      </p:sp>
      <p:sp>
        <p:nvSpPr>
          <p:cNvPr id="1048992"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94"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96"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教育教学能力的提升有助于教师更好地应对教育改革和发展的挑战</a:t>
            </a:r>
            <a:endParaRPr lang="zh-CN" altLang="en-US" sz="2000" spc="150">
              <a:solidFill>
                <a:schemeClr val="tx1">
                  <a:lumMod val="85000"/>
                  <a:lumOff val="15000"/>
                </a:schemeClr>
              </a:solidFill>
              <a:latin typeface="+mn-ea"/>
              <a:sym typeface="+mn-ea"/>
            </a:endParaRPr>
          </a:p>
        </p:txBody>
      </p:sp>
      <p:sp>
        <p:nvSpPr>
          <p:cNvPr id="1048998"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00"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02"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教育教学能力的提高有助于增强教师的竞争力和适应能力</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36" name="标题 2"/>
          <p:cNvSpPr>
            <a:spLocks noGrp="1"/>
          </p:cNvSpPr>
          <p:nvPr>
            <p:ph type="title" idx="1"/>
          </p:nvPr>
        </p:nvSpPr>
        <p:spPr/>
        <p:txBody>
          <a:bodyPr>
            <a:normAutofit fontScale="91667"/>
          </a:bodyPr>
          <a:lstStyle/>
          <a:p>
            <a:r>
              <a:rPr lang="zh-CN" altLang="en-US"/>
              <a:t>培养创新人才</a:t>
            </a:r>
            <a:endParaRPr lang="zh-CN" altLang="en-US"/>
          </a:p>
        </p:txBody>
      </p:sp>
      <p:sp>
        <p:nvSpPr>
          <p:cNvPr id="1049038"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040"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教师教育教学能力是培养创新人才的关键因素</a:t>
            </a:r>
            <a:endParaRPr lang="zh-CN" altLang="en-US" sz="2000" spc="150">
              <a:solidFill>
                <a:schemeClr val="tx1">
                  <a:lumMod val="75000"/>
                  <a:lumOff val="25000"/>
                </a:schemeClr>
              </a:solidFill>
              <a:latin typeface="+mn-ea"/>
              <a:sym typeface="+mn-ea"/>
            </a:endParaRPr>
          </a:p>
        </p:txBody>
      </p:sp>
      <p:sp>
        <p:nvSpPr>
          <p:cNvPr id="1049042"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044"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046"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创新人才需要具备批判性思维和解决问题的能力</a:t>
            </a:r>
            <a:endParaRPr lang="zh-CN" altLang="en-US" sz="2000" spc="150">
              <a:solidFill>
                <a:schemeClr val="tx1">
                  <a:lumMod val="75000"/>
                  <a:lumOff val="25000"/>
                </a:schemeClr>
              </a:solidFill>
              <a:latin typeface="+mn-ea"/>
              <a:sym typeface="+mn-ea"/>
            </a:endParaRPr>
          </a:p>
        </p:txBody>
      </p:sp>
      <p:sp>
        <p:nvSpPr>
          <p:cNvPr id="1049048"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050"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052"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教师教育教学能力直接影响学生的学习效果和创新能力的培养</a:t>
            </a:r>
            <a:endParaRPr lang="zh-CN" altLang="en-US" sz="2000" spc="150">
              <a:solidFill>
                <a:schemeClr val="tx1">
                  <a:lumMod val="75000"/>
                  <a:lumOff val="25000"/>
                </a:schemeClr>
              </a:solidFill>
              <a:latin typeface="+mn-ea"/>
              <a:sym typeface="+mn-ea"/>
            </a:endParaRPr>
          </a:p>
        </p:txBody>
      </p:sp>
      <p:sp>
        <p:nvSpPr>
          <p:cNvPr id="1049054"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056"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058"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提高教师教育教学能力是教育改革的重要方向之一</a:t>
            </a:r>
            <a:endParaRPr lang="zh-CN" altLang="en-US" sz="2000" spc="150">
              <a:solidFill>
                <a:schemeClr val="tx1">
                  <a:lumMod val="75000"/>
                  <a:lumOff val="25000"/>
                </a:schemeClr>
              </a:solidFill>
              <a:latin typeface="+mn-ea"/>
              <a:sym typeface="+mn-ea"/>
            </a:endParaRPr>
          </a:p>
        </p:txBody>
      </p:sp>
      <p:sp>
        <p:nvSpPr>
          <p:cNvPr id="1049060"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94" name="文本占位符 3"/>
          <p:cNvSpPr>
            <a:spLocks noGrp="1"/>
          </p:cNvSpPr>
          <p:nvPr>
            <p:ph type="body" idx="2"/>
            <p:custDataLst>
              <p:tags r:id="rId2"/>
            </p:custDataLst>
          </p:nvPr>
        </p:nvSpPr>
        <p:spPr/>
        <p:txBody>
          <a:bodyPr/>
          <a:lstStyle/>
          <a:p>
            <a:r>
              <a:rPr lang="zh-CN" altLang="en-US"/>
              <a:t>PART TWO</a:t>
            </a:r>
            <a:endParaRPr lang="zh-CN" altLang="en-US"/>
          </a:p>
        </p:txBody>
      </p:sp>
      <p:sp>
        <p:nvSpPr>
          <p:cNvPr id="1049096" name="标题 4"/>
          <p:cNvSpPr>
            <a:spLocks noGrp="1"/>
          </p:cNvSpPr>
          <p:nvPr>
            <p:ph type="title" idx="1"/>
            <p:custDataLst>
              <p:tags r:id="rId3"/>
            </p:custDataLst>
          </p:nvPr>
        </p:nvSpPr>
        <p:spPr/>
        <p:txBody>
          <a:bodyPr>
            <a:normAutofit fontScale="96296"/>
          </a:bodyPr>
          <a:lstStyle/>
          <a:p>
            <a:r>
              <a:rPr lang="zh-CN" altLang="en-US"/>
              <a:t>提高教师教育教学能力的途径</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30" name="标题 2"/>
          <p:cNvSpPr>
            <a:spLocks noGrp="1"/>
          </p:cNvSpPr>
          <p:nvPr>
            <p:ph type="title" idx="1"/>
          </p:nvPr>
        </p:nvSpPr>
        <p:spPr/>
        <p:txBody>
          <a:bodyPr>
            <a:normAutofit fontScale="94444"/>
          </a:bodyPr>
          <a:lstStyle/>
          <a:p>
            <a:r>
              <a:rPr lang="zh-CN" altLang="en-US"/>
              <a:t>开展教育培训</a:t>
            </a:r>
            <a:endParaRPr lang="zh-CN" altLang="en-US"/>
          </a:p>
        </p:txBody>
      </p:sp>
      <p:sp>
        <p:nvSpPr>
          <p:cNvPr id="1049132"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34"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36"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38"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40"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培训形式：线上、线下、混合式等多种形式</a:t>
            </a:r>
            <a:endParaRPr lang="zh-CN" altLang="en-US" sz="1400" spc="150">
              <a:solidFill>
                <a:schemeClr val="tx1"/>
              </a:solidFill>
              <a:effectLst/>
              <a:latin typeface="+mn-ea"/>
              <a:sym typeface="+mn-ea"/>
            </a:endParaRPr>
          </a:p>
        </p:txBody>
      </p:sp>
      <p:sp>
        <p:nvSpPr>
          <p:cNvPr id="1049142"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培训内容：针对教师教育教学能力的培训课程</a:t>
            </a:r>
            <a:endParaRPr lang="zh-CN" altLang="en-US" sz="1400" spc="150">
              <a:solidFill>
                <a:schemeClr val="tx1"/>
              </a:solidFill>
              <a:effectLst/>
              <a:latin typeface="+mn-ea"/>
              <a:sym typeface="+mn-ea"/>
            </a:endParaRPr>
          </a:p>
        </p:txBody>
      </p:sp>
      <p:sp>
        <p:nvSpPr>
          <p:cNvPr id="1049144"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培训目标：提高教师的教育教学水平，促进教师的专业发展</a:t>
            </a:r>
            <a:endParaRPr lang="zh-CN" altLang="en-US" sz="1400" spc="150">
              <a:solidFill>
                <a:schemeClr val="tx1"/>
              </a:solidFill>
              <a:effectLst/>
              <a:latin typeface="+mn-ea"/>
              <a:sym typeface="+mn-ea"/>
            </a:endParaRPr>
          </a:p>
        </p:txBody>
      </p:sp>
      <p:sp>
        <p:nvSpPr>
          <p:cNvPr id="1049146"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培训效果：通过培训，教师能够掌握教育教学的新理念、新方法，提高教学质量和效果</a:t>
            </a:r>
            <a:endParaRPr lang="zh-CN" altLang="en-US" sz="1400" spc="150">
              <a:solidFill>
                <a:schemeClr val="tx1"/>
              </a:solidFill>
              <a:effectLst/>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80" name="标题 2"/>
          <p:cNvSpPr>
            <a:spLocks noGrp="1"/>
          </p:cNvSpPr>
          <p:nvPr>
            <p:ph type="title" idx="1"/>
          </p:nvPr>
        </p:nvSpPr>
        <p:spPr/>
        <p:txBody>
          <a:bodyPr>
            <a:normAutofit fontScale="94444"/>
          </a:bodyPr>
          <a:lstStyle/>
          <a:p>
            <a:r>
              <a:rPr lang="zh-CN" altLang="en-US"/>
              <a:t>实施教学评价</a:t>
            </a:r>
            <a:endParaRPr lang="zh-CN" altLang="en-US"/>
          </a:p>
        </p:txBody>
      </p:sp>
      <p:sp>
        <p:nvSpPr>
          <p:cNvPr id="1049182"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84"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86"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88"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90"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目的：帮助教师了解自己的优点和不足，促进教师专业发展。</a:t>
            </a:r>
            <a:endParaRPr lang="zh-CN" altLang="en-US" sz="1400" spc="150">
              <a:solidFill>
                <a:schemeClr val="tx1"/>
              </a:solidFill>
              <a:effectLst/>
              <a:latin typeface="+mn-ea"/>
              <a:sym typeface="+mn-ea"/>
            </a:endParaRPr>
          </a:p>
        </p:txBody>
      </p:sp>
      <p:sp>
        <p:nvSpPr>
          <p:cNvPr id="1049192"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定义：对教师的教学效果进行评估，以改进教学方法和提高教学质量。</a:t>
            </a:r>
            <a:endParaRPr lang="zh-CN" altLang="en-US" sz="1400" spc="150">
              <a:solidFill>
                <a:schemeClr val="tx1"/>
              </a:solidFill>
              <a:effectLst/>
              <a:latin typeface="+mn-ea"/>
              <a:sym typeface="+mn-ea"/>
            </a:endParaRPr>
          </a:p>
        </p:txBody>
      </p:sp>
      <p:sp>
        <p:nvSpPr>
          <p:cNvPr id="1049194"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方法：通过学生评价、同行评价、自我评价等多种方式进行。</a:t>
            </a:r>
            <a:endParaRPr lang="zh-CN" altLang="en-US" sz="1400" spc="150">
              <a:solidFill>
                <a:schemeClr val="tx1"/>
              </a:solidFill>
              <a:effectLst/>
              <a:latin typeface="+mn-ea"/>
              <a:sym typeface="+mn-ea"/>
            </a:endParaRPr>
          </a:p>
        </p:txBody>
      </p:sp>
      <p:sp>
        <p:nvSpPr>
          <p:cNvPr id="1049196"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意义：有助于提高教师的教学水平，增强学生的学习效果。</a:t>
            </a:r>
            <a:endParaRPr lang="zh-CN" altLang="en-US" sz="1400" spc="150">
              <a:solidFill>
                <a:schemeClr val="tx1"/>
              </a:solidFill>
              <a:effectLst/>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30" name="标题 2"/>
          <p:cNvSpPr>
            <a:spLocks noGrp="1"/>
          </p:cNvSpPr>
          <p:nvPr>
            <p:ph type="title" idx="1"/>
          </p:nvPr>
        </p:nvSpPr>
        <p:spPr/>
        <p:txBody>
          <a:bodyPr>
            <a:normAutofit fontScale="94444"/>
          </a:bodyPr>
          <a:lstStyle/>
          <a:p>
            <a:r>
              <a:rPr lang="zh-CN" altLang="en-US"/>
              <a:t>加强教师交流与合作</a:t>
            </a:r>
            <a:endParaRPr lang="zh-CN" altLang="en-US"/>
          </a:p>
        </p:txBody>
      </p:sp>
      <p:sp>
        <p:nvSpPr>
          <p:cNvPr id="1049232"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34"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36"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定期组织教师交流会，分享教学经验和教学方法。</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38"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40"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42" name="TextBox 2"/>
          <p:cNvSpPr txBox="1"/>
          <p:nvPr>
            <p:custDataLst>
              <p:tags r:id="rId7"/>
            </p:custDataLst>
          </p:nvPr>
        </p:nvSpPr>
        <p:spPr>
          <a:xfrm>
            <a:off x="3561327" y="3137508"/>
            <a:ext cx="2278952" cy="1840235"/>
          </a:xfrm>
          <a:prstGeom prst="rect">
            <a:avLst/>
          </a:prstGeom>
          <a:noFill/>
        </p:spPr>
        <p:txBody>
          <a:bodyPr wrap="square" rtlCol="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鼓励教师合作开展教研活动，共同研究教育教学问题。</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44"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46"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48" name="TextBox 2"/>
          <p:cNvSpPr txBox="1"/>
          <p:nvPr>
            <p:custDataLst>
              <p:tags r:id="rId10"/>
            </p:custDataLst>
          </p:nvPr>
        </p:nvSpPr>
        <p:spPr>
          <a:xfrm>
            <a:off x="6356085" y="3137508"/>
            <a:ext cx="2278952" cy="1840235"/>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建立教师合作团队，协作完成教育教学任务，提升整体教学水平。</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50"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52"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54" name="TextBox 2"/>
          <p:cNvSpPr txBox="1"/>
          <p:nvPr>
            <p:custDataLst>
              <p:tags r:id="rId13"/>
            </p:custDataLst>
          </p:nvPr>
        </p:nvSpPr>
        <p:spPr>
          <a:xfrm>
            <a:off x="9144465" y="3137508"/>
            <a:ext cx="2278952" cy="1840235"/>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加强与其他学校、地区教师的交流与合作，共同成长进步。</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88" name="标题 2"/>
          <p:cNvSpPr>
            <a:spLocks noGrp="1"/>
          </p:cNvSpPr>
          <p:nvPr>
            <p:ph type="title" idx="1"/>
          </p:nvPr>
        </p:nvSpPr>
        <p:spPr/>
        <p:txBody>
          <a:bodyPr>
            <a:normAutofit fontScale="94444"/>
          </a:bodyPr>
          <a:lstStyle/>
          <a:p>
            <a:r>
              <a:rPr lang="zh-CN" altLang="en-US"/>
              <a:t>鼓励教师开展科研活动</a:t>
            </a:r>
            <a:endParaRPr lang="zh-CN" altLang="en-US"/>
          </a:p>
        </p:txBody>
      </p:sp>
      <p:sp>
        <p:nvSpPr>
          <p:cNvPr id="1049290"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92"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94"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96"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98"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00"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0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04"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06"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增强教师团队协作能力，促进教育教学资源共享</a:t>
            </a:r>
            <a:endParaRPr lang="zh-CN" altLang="en-US" sz="2400">
              <a:latin typeface="+mn-ea"/>
              <a:ea typeface="+mn-ea"/>
            </a:endParaRPr>
          </a:p>
        </p:txBody>
      </p:sp>
      <p:sp>
        <p:nvSpPr>
          <p:cNvPr id="1049308"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提升教师职业素养，增强教育教学责任感</a:t>
            </a:r>
            <a:endParaRPr lang="zh-CN" altLang="en-US" sz="2400">
              <a:latin typeface="+mn-ea"/>
              <a:ea typeface="+mn-ea"/>
            </a:endParaRPr>
          </a:p>
        </p:txBody>
      </p:sp>
      <p:sp>
        <p:nvSpPr>
          <p:cNvPr id="1049310"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提升教师学术水平，促进教育教学质量提高</a:t>
            </a:r>
            <a:endParaRPr lang="zh-CN" altLang="en-US" sz="2400">
              <a:latin typeface="+mn-ea"/>
              <a:ea typeface="+mn-ea"/>
            </a:endParaRPr>
          </a:p>
        </p:txBody>
      </p:sp>
      <p:sp>
        <p:nvSpPr>
          <p:cNvPr id="1049312"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培养教师创新思维，推动教育教学改革</a:t>
            </a:r>
            <a:endParaRPr lang="zh-CN" altLang="en-US" sz="2400">
              <a:latin typeface="+mn-ea"/>
              <a:ea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46" name="文本占位符 3"/>
          <p:cNvSpPr>
            <a:spLocks noGrp="1"/>
          </p:cNvSpPr>
          <p:nvPr>
            <p:ph type="body" idx="2"/>
            <p:custDataLst>
              <p:tags r:id="rId2"/>
            </p:custDataLst>
          </p:nvPr>
        </p:nvSpPr>
        <p:spPr/>
        <p:txBody>
          <a:bodyPr/>
          <a:lstStyle/>
          <a:p>
            <a:r>
              <a:rPr lang="zh-CN" altLang="en-US"/>
              <a:t>PART THREE</a:t>
            </a:r>
            <a:endParaRPr lang="zh-CN" altLang="en-US"/>
          </a:p>
        </p:txBody>
      </p:sp>
      <p:sp>
        <p:nvSpPr>
          <p:cNvPr id="1049348" name="标题 4"/>
          <p:cNvSpPr>
            <a:spLocks noGrp="1"/>
          </p:cNvSpPr>
          <p:nvPr>
            <p:ph type="title" idx="1"/>
            <p:custDataLst>
              <p:tags r:id="rId3"/>
            </p:custDataLst>
          </p:nvPr>
        </p:nvSpPr>
        <p:spPr/>
        <p:txBody>
          <a:bodyPr>
            <a:normAutofit fontScale="96296"/>
          </a:bodyPr>
          <a:lstStyle/>
          <a:p>
            <a:r>
              <a:rPr lang="zh-CN" altLang="en-US"/>
              <a:t>提高教师教育教学能力的具体措施</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82" name="标题 2"/>
          <p:cNvSpPr>
            <a:spLocks noGrp="1"/>
          </p:cNvSpPr>
          <p:nvPr>
            <p:ph type="title" idx="1"/>
          </p:nvPr>
        </p:nvSpPr>
        <p:spPr/>
        <p:txBody>
          <a:bodyPr>
            <a:normAutofit fontScale="94444"/>
          </a:bodyPr>
          <a:lstStyle/>
          <a:p>
            <a:r>
              <a:rPr lang="zh-CN" altLang="en-US"/>
              <a:t>制定科学的教学计划</a:t>
            </a:r>
            <a:endParaRPr lang="zh-CN" altLang="en-US"/>
          </a:p>
        </p:txBody>
      </p:sp>
      <p:sp>
        <p:nvSpPr>
          <p:cNvPr id="1049384"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确定教学目标：明确课程的教学目标，确保教学内容与目标一致。</a:t>
            </a:r>
            <a:endParaRPr lang="zh-CN" altLang="en-US" sz="1200" spc="150">
              <a:solidFill>
                <a:schemeClr val="tx1">
                  <a:lumMod val="65000"/>
                  <a:lumOff val="35000"/>
                </a:schemeClr>
              </a:solidFill>
              <a:latin typeface="+mn-ea"/>
              <a:sym typeface="+mn-ea"/>
            </a:endParaRPr>
          </a:p>
        </p:txBody>
      </p:sp>
      <p:sp>
        <p:nvSpPr>
          <p:cNvPr id="1049386"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分析学生需求：了解学生的学习需求和特点，为教学计划的制定提供依据。</a:t>
            </a:r>
            <a:endParaRPr lang="zh-CN" altLang="en-US" sz="1200" spc="150">
              <a:solidFill>
                <a:schemeClr val="tx1">
                  <a:lumMod val="65000"/>
                  <a:lumOff val="35000"/>
                </a:schemeClr>
              </a:solidFill>
              <a:latin typeface="+mn-ea"/>
              <a:sym typeface="+mn-ea"/>
            </a:endParaRPr>
          </a:p>
        </p:txBody>
      </p:sp>
      <p:sp>
        <p:nvSpPr>
          <p:cNvPr id="1049388"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安排教学内容：根据教学目标和学生需求，合理安排教学内容和进度。</a:t>
            </a:r>
            <a:endParaRPr lang="zh-CN" altLang="en-US" sz="1200" spc="150">
              <a:solidFill>
                <a:schemeClr val="tx1">
                  <a:lumMod val="65000"/>
                  <a:lumOff val="35000"/>
                </a:schemeClr>
              </a:solidFill>
              <a:latin typeface="+mn-ea"/>
              <a:sym typeface="+mn-ea"/>
            </a:endParaRPr>
          </a:p>
        </p:txBody>
      </p:sp>
      <p:sp>
        <p:nvSpPr>
          <p:cNvPr id="1049390"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设计教学活动：设计多样化的教学活动，如课堂讲解、小组讨论、实验操作等，以激发学生的学习兴趣和参与度。</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24" name="标题 2"/>
          <p:cNvSpPr>
            <a:spLocks noGrp="1"/>
          </p:cNvSpPr>
          <p:nvPr>
            <p:ph type="title" idx="1"/>
          </p:nvPr>
        </p:nvSpPr>
        <p:spPr/>
        <p:txBody>
          <a:bodyPr>
            <a:normAutofit fontScale="94444"/>
          </a:bodyPr>
          <a:lstStyle/>
          <a:p>
            <a:r>
              <a:rPr lang="zh-CN" altLang="en-US"/>
              <a:t>运用现代化的教学手段</a:t>
            </a:r>
            <a:endParaRPr lang="zh-CN" altLang="en-US"/>
          </a:p>
        </p:txBody>
      </p:sp>
      <p:sp>
        <p:nvSpPr>
          <p:cNvPr id="1049426"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428"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30"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借助多媒体技术，提高课堂互动性和趣味性</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432"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34"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36"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利用网络资源，拓宽教学视野和内容</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438"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440"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运用在线教育平台，实现个性化教学</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442"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4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46"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48"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结合虚拟现实技术，增强教学体验和实践性</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82" name="标题 2"/>
          <p:cNvSpPr>
            <a:spLocks noGrp="1"/>
          </p:cNvSpPr>
          <p:nvPr>
            <p:ph type="title" idx="1"/>
          </p:nvPr>
        </p:nvSpPr>
        <p:spPr/>
        <p:txBody>
          <a:bodyPr>
            <a:normAutofit fontScale="94444"/>
          </a:bodyPr>
          <a:lstStyle/>
          <a:p>
            <a:r>
              <a:rPr lang="zh-CN" altLang="en-US"/>
              <a:t>注重课堂氛围的营造</a:t>
            </a:r>
            <a:endParaRPr lang="zh-CN" altLang="en-US"/>
          </a:p>
        </p:txBody>
      </p:sp>
      <p:sp>
        <p:nvSpPr>
          <p:cNvPr id="1049484"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86"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88"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建立良好的师生关系，增强师生互动</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490"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92"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94"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运用多样化的教学方法，激发学生学习兴趣</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496"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98"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500"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关注学生的情感需求，营造积极向上的课堂氛围</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502"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504"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506"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注重课堂纪律，保持教学秩序</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https://d.book118.com/768020041076006026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48"/>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17"/>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1"/>
  <p:tag name="KSO_WM_UNIT_PRESET_TEXT" val="THANKS!"/>
  <p:tag name="KSO_WM_UNIT_TYPE" val="a"/>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83.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 name="KSO_WM_TEMPLATE_THUMBS_INDEX" val="1、9"/>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48"/>
</p:tagLst>
</file>

<file path=ppt/tags/tag86.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88.xml><?xml version="1.0" encoding="utf-8"?>
<p:tagLst xmlns:p="http://schemas.openxmlformats.org/presentationml/2006/main">
  <p:tag name="KSO_WM_BEAUTIFY_FLAG" val="#wm#"/>
  <p:tag name="KSO_WM_SLIDE_CONTENT_AREA" val="{&quot;left&quot;:&quot;449.5&quot;,&quot;top&quot;:&quot;73.65&quot;,&quot;width&quot;:&quot;484.9&quot;,&quot;height&quot;:&quot;312.7&quot;}"/>
  <p:tag name="KSO_WM_SLIDE_ID" val="custom20230267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 name="KSO_WM_TEMPLATE_THUMBS_INDEX" val="1、9"/>
</p:tagLst>
</file>

<file path=ppt/tags/tag8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1_2"/>
  <p:tag name="KSO_WM_UNIT_INDEX" val="1_1_2"/>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1_1"/>
  <p:tag name="KSO_WM_UNIT_INDEX" val="1_1_1"/>
  <p:tag name="KSO_WM_UNIT_LAYERLEVEL" val="1_1_1"/>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2_2"/>
  <p:tag name="KSO_WM_UNIT_INDEX" val="1_2_2"/>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2_1"/>
  <p:tag name="KSO_WM_UNIT_INDEX" val="1_2_1"/>
  <p:tag name="KSO_WM_UNIT_LAYERLEVEL" val="1_1_1"/>
  <p:tag name="KSO_WM_UNIT_SUBTYPE" val="d"/>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3_2"/>
  <p:tag name="KSO_WM_UNIT_INDEX" val="1_3_2"/>
  <p:tag name="KSO_WM_UNIT_LAYERLEVEL" val="1_1_1"/>
  <p:tag name="KSO_WM_UNIT_TYPE" val="l_h_i"/>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3_1"/>
  <p:tag name="KSO_WM_UNIT_INDEX" val="1_3_1"/>
  <p:tag name="KSO_WM_UNIT_LAYERLEVEL" val="1_1_1"/>
  <p:tag name="KSO_WM_UNIT_SUBTYPE" val="d"/>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4_2"/>
  <p:tag name="KSO_WM_UNIT_INDEX" val="1_4_2"/>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4_1"/>
  <p:tag name="KSO_WM_UNIT_INDEX" val="1_4_1"/>
  <p:tag name="KSO_WM_UNIT_LAYERLEVEL" val="1_1_1"/>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5_2"/>
  <p:tag name="KSO_WM_UNIT_INDEX" val="1_5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5_1"/>
  <p:tag name="KSO_WM_UNIT_INDEX" val="1_5_1"/>
  <p:tag name="KSO_WM_UNIT_LAYERLEVEL" val="1_1_1"/>
  <p:tag name="KSO_WM_UNIT_SUBTYPE" val="d"/>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6_2"/>
  <p:tag name="KSO_WM_UNIT_INDEX" val="1_6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6_1"/>
  <p:tag name="KSO_WM_UNIT_INDEX" val="1_6_1"/>
  <p:tag name="KSO_WM_UNIT_LAYERLEVEL" val="1_1_1"/>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9.xml><?xml version="1.0" encoding="utf-8"?>
<p:tagLst xmlns:p="http://schemas.openxmlformats.org/presentationml/2006/main">
  <p:tag name="KSO_WM_BEAUTIFY_FLAG" val="#wm#"/>
  <p:tag name="KSO_WM_DIAGRAM_GROUP_CODE" val="l1-1"/>
  <p:tag name="KSO_WM_SLIDE_DIAGTYPE" val="l"/>
  <p:tag name="KSO_WM_SLIDE_ID" val="custom20230267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1"/>
  <p:tag name="KSO_WM_UNIT_DIAGRAM_ISNUMVISUAL" val="0"/>
  <p:tag name="KSO_WM_UNIT_DIAGRAM_ISREFERUNIT" val="0"/>
  <p:tag name="KSO_WM_UNIT_HIGHLIGHT" val="0"/>
  <p:tag name="KSO_WM_UNIT_ID" val="custom20230267_7*e*1"/>
  <p:tag name="KSO_WM_UNIT_INDEX" val="1"/>
  <p:tag name="KSO_WM_UNIT_LAYERLEVEL" val="1"/>
  <p:tag name="KSO_WM_UNIT_NOCLEAR" val="0"/>
  <p:tag name="KSO_WM_UNIT_PRESET_TEXT" val="PART ONE"/>
  <p:tag name="KSO_WM_UNIT_TYPE" val="e"/>
  <p:tag name="KSO_WM_UNIT_VALUE" val="6"/>
</p:tagLst>
</file>

<file path=ppt/tags/tag111.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12.xml><?xml version="1.0" encoding="utf-8"?>
<p:tagLst xmlns:p="http://schemas.openxmlformats.org/presentationml/2006/main">
  <p:tag name="KSO_WM_BEAUTIFY_FLAG" val="#wm#"/>
  <p:tag name="KSO_WM_SLIDE_CONTENT_AREA" val="{&quot;left&quot;:&quot;29.9&quot;,&quot;top&quot;:&quot;106.4&quot;,&quot;width&quot;:&quot;901.65&quot;,&quot;height&quot;:&quot;265.6&quot;}"/>
  <p:tag name="KSO_WM_SLIDE_ID" val="custom2023026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1"/>
  <p:tag name="KSO_WM_UNIT_DIAGRAM_ISNUMVISUAL" val="0"/>
  <p:tag name="KSO_WM_UNIT_DIAGRAM_ISREFERUNIT" val="0"/>
  <p:tag name="KSO_WM_UNIT_HIGHLIGHT" val="0"/>
  <p:tag name="KSO_WM_UNIT_ID" val="custom20230267_7*e*1"/>
  <p:tag name="KSO_WM_UNIT_INDEX" val="1"/>
  <p:tag name="KSO_WM_UNIT_LAYERLEVEL" val="1"/>
  <p:tag name="KSO_WM_UNIT_NOCLEAR" val="0"/>
  <p:tag name="KSO_WM_UNIT_PRESET_TEXT" val="PART TWO"/>
  <p:tag name="KSO_WM_UNIT_TYPE" val="e"/>
  <p:tag name="KSO_WM_UNIT_VALUE" val="6"/>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59.xml><?xml version="1.0" encoding="utf-8"?>
<p:tagLst xmlns:p="http://schemas.openxmlformats.org/presentationml/2006/main">
  <p:tag name="KSO_WM_BEAUTIFY_FLAG" val="#wm#"/>
  <p:tag name="KSO_WM_SLIDE_CONTENT_AREA" val="{&quot;left&quot;:&quot;29.9&quot;,&quot;top&quot;:&quot;106.4&quot;,&quot;width&quot;:&quot;901.65&quot;,&quot;height&quot;:&quot;265.6&quot;}"/>
  <p:tag name="KSO_WM_SLIDE_ID" val="custom2023026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1"/>
  <p:tag name="KSO_WM_UNIT_DIAGRAM_ISNUMVISUAL" val="0"/>
  <p:tag name="KSO_WM_UNIT_DIAGRAM_ISREFERUNIT" val="0"/>
  <p:tag name="KSO_WM_UNIT_HIGHLIGHT" val="0"/>
  <p:tag name="KSO_WM_UNIT_ID" val="custom20230267_7*e*1"/>
  <p:tag name="KSO_WM_UNIT_INDEX" val="1"/>
  <p:tag name="KSO_WM_UNIT_LAYERLEVEL" val="1"/>
  <p:tag name="KSO_WM_UNIT_NOCLEAR" val="0"/>
  <p:tag name="KSO_WM_UNIT_PRESET_TEXT" val="PART THREE"/>
  <p:tag name="KSO_WM_UNIT_TYPE" val="e"/>
  <p:tag name="KSO_WM_UNIT_VALUE" val="6"/>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02.xml><?xml version="1.0" encoding="utf-8"?>
<p:tagLst xmlns:p="http://schemas.openxmlformats.org/presentationml/2006/main">
  <p:tag name="KSO_WM_BEAUTIFY_FLAG" val="#wm#"/>
  <p:tag name="KSO_WM_SLIDE_CONTENT_AREA" val="{&quot;left&quot;:&quot;29.9&quot;,&quot;top&quot;:&quot;106.4&quot;,&quot;width&quot;:&quot;901.65&quot;,&quot;height&quot;:&quot;265.6&quot;}"/>
  <p:tag name="KSO_WM_SLIDE_ID" val="custom2023026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3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3">
      <a:dk1>
        <a:srgbClr val="000000"/>
      </a:dk1>
      <a:lt1>
        <a:srgbClr val="FFFFFF"/>
      </a:lt1>
      <a:dk2>
        <a:srgbClr val="0E0733"/>
      </a:dk2>
      <a:lt2>
        <a:srgbClr val="DCD7F9"/>
      </a:lt2>
      <a:accent1>
        <a:srgbClr val="FF00D9"/>
      </a:accent1>
      <a:accent2>
        <a:srgbClr val="FADC00"/>
      </a:accent2>
      <a:accent3>
        <a:srgbClr val="765AEC"/>
      </a:accent3>
      <a:accent4>
        <a:srgbClr val="53A9F3"/>
      </a:accent4>
      <a:accent5>
        <a:srgbClr val="FF8660"/>
      </a:accent5>
      <a:accent6>
        <a:srgbClr val="E55353"/>
      </a:accent6>
      <a:hlink>
        <a:srgbClr val="0563C1"/>
      </a:hlink>
      <a:folHlink>
        <a:srgbClr val="954D72"/>
      </a:folHlink>
    </a:clrScheme>
    <a:fontScheme name="自定义 37">
      <a:majorFont>
        <a:latin typeface="MiSans"/>
        <a:ea typeface="MiSans"/>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MiSans</vt:lpstr>
      <vt:lpstr>Wingdings</vt:lpstr>
      <vt:lpstr>Calibri Light</vt:lpstr>
      <vt:lpstr>宋体</vt:lpstr>
      <vt:lpstr>微软雅黑</vt:lpstr>
      <vt:lpstr>Office Theme</vt:lpstr>
      <vt:lpstr>提高教师教育教学能力</vt:lpstr>
      <vt:lpstr>目录</vt:lpstr>
      <vt:lpstr>教师教育教学能力的重要性</vt:lpstr>
      <vt:lpstr>提升教学质量</vt:lpstr>
      <vt:lpstr>促进教师专业发展</vt:lpstr>
      <vt:lpstr>培养创新人才</vt:lpstr>
      <vt:lpstr>提高教师教育教学能力的途径</vt:lpstr>
      <vt:lpstr>开展教育培训</vt:lpstr>
      <vt:lpstr>实施教学评价</vt:lpstr>
      <vt:lpstr>加强教师交流与合作</vt:lpstr>
      <vt:lpstr>鼓励教师开展科研活动</vt:lpstr>
      <vt:lpstr>提高教师教育教学能力的具体措施</vt:lpstr>
      <vt:lpstr>制定科学的教学计划</vt:lpstr>
      <vt:lpstr>运用现代化的教学手段</vt:lpstr>
      <vt:lpstr>注重课堂氛围的营造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2024-09-03T23:14:02.074</cp:lastPrinted>
  <dcterms:created xsi:type="dcterms:W3CDTF">2024-09-03T15:14:02Z</dcterms:created>
  <dcterms:modified xsi:type="dcterms:W3CDTF">2024-09-03T15:14:04Z</dcterms:modified>
</cp:coreProperties>
</file>