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62552AB-A994-4348-AF32-38EC3B7558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5528B0-288F-4637-BBCC-2E7AAFA3A6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C6519EC-D25D-4660-BFBA-36DD8E23F1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8CD4780-BB5E-41A9-93B3-11A49006BB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9933BB8-713C-4A2D-B7F9-0A17A59D306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9BDD4E9-2718-4722-A6C8-95EC0473CA9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F43CD9A-2ADD-4343-ACD3-1500E74A188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AD39670-4BD9-4F1D-9424-CCCC132323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2649F6D-F942-4B45-B66B-DC47FAEAC1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B7CCA6-CF53-4C88-BB83-E58D8113E7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B9BCB8-1036-4484-AABF-D7B5E7D38E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8020107057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2024-01-23</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护理人员应急预案培训资源调配与利用</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护理人员应急预案培训资源概述</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护理人员应急预案培训需求分析</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护理人员应急预案培训资源调配策略</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护理人员应急预案培训资源利用实践</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护理人员应急预案培训资源优化建议</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321" r="5321"/>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提升应急能力</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保障患者安全</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推动医疗行业发展</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通过培训使护理人员掌握应急预案，提高在突发事件中的应对能力。</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确保在紧急情况下，护理人员能够迅速、准确地采取措施，保障患者的生命安全。</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加强护理人员应急培训，提升整体医疗服务水平，推动医疗行业的持续发展。</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培训资源的重要性</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优质的培训资源能够保证护理人员接受到系统、专业的应急培训，从而提高培训效果。</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不断更新的培训资源有助于护理人员及时了解最新的应急知识和技能，保持专业素养的持续提升。</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通过合理的资源调配，可以实现不同医疗机构之间的资源共享，优化资源配置，提高资源利用效率。</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提高培训效果</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促进知识更新</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实现资源共享</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护理人员应急预案培训资源概述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理论教学资源</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实践操作资源</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在线学习资源</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培训资源的种类</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如模拟演练设备、急救器材等，用于护理人员的实践操作技能训练。</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包括电子课件、视频教程、在线测试等，方便护理人员进行自主学习和远程培训。</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包括应急预案的教材、手册、指南等，为护理人员提供系统的理论知识。</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各级医疗机构应建立完善的培训资源库，包括教材、教具、设备等，供护理人员使用。</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医疗机构内部资源</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外部合作与共享</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50" r="167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政府与社会支持</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708" r="1670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与其他医疗机构、学术组织、培训机构等建立合作关系，实现资源共享和优势互补。</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政府相关部门和社会组织应提供政策支持和经费保障，促进护理应急预案培训资源的建设与完善。</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培训资源的获取途径</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对现有的培训资源进行评估和筛选，确保资源的优质和适用性。</a:t>
            </a:r>
          </a:p>
        </p:txBody>
      </p:sp>
      <p:pic>
        <p:nvPicPr>
          <p:cNvPr id="4" name="Picture 4"/>
          <p:cNvPicPr>
            <a:picLocks noChangeAspect="1"/>
          </p:cNvPicPr>
          <p:nvPr/>
        </p:nvPicPr>
        <p:blipFill>
          <a:blip r:embed="rId2"/>
          <a:srcRect l="16667" r="1666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667" r="16667"/>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667" r="16667"/>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资源评估与筛选</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将不同来源、不同类型的培训资源进行整合，形成系统化、全面化的培训体系。</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资源整合与优化</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根据护理人员的实际需求和培训效果，及时调整和更新培训资源，保持资源的时效性和有效性。</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资源利用与更新</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培训资源的整合与利用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护理人员应急预案培训需求分析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792" r="1679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团队协作能力有待提高</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在应对突发事件时，护理人员之间的团队协作和沟通能力需要进一步加强。</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护理人员应急知识储备不足</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部分护理人员缺乏必要的应急知识和技能，无法有效应对突发事件。</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应急响应能力不足</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在面对紧急情况时，部分护理人员无法迅速、准确地做出判断和应对。</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护理人员应急能力现状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应急预案培训需求分析</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强化应急知识培训</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加强护理人员对突发事件的认识和理解，提高应急知识储备。</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提升应急响应能力</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通过培训和演练，提高护理人员在紧急情况下的快速响应和处置能力。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加强团队协作能力培训</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培养护理人员的团队协作精神和沟通能力，确保在应对突发事件时能够迅速、有效地协作。</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培训目标</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培训要求</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培训目标与要求</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通过应急预案培训，使护理人员掌握必要的应急知识和技能，提高应对突发事件的能力。</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培训内容应具有针对性和实用性，结合护理人员的实际工作场景和需求进行设计；培训形式应多样化，包括理论授课、案例分析、模拟演练等；培训效果应可衡量，通过考核或评估来检验培训成果。</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04</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护理人员应急预案培训资源调配策略</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https://d.book118.com/768020107057006032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2024-09-09T22:15:52.295</cp:lastPrinted>
  <dcterms:created xsi:type="dcterms:W3CDTF">2024-09-09T14:15:52Z</dcterms:created>
  <dcterms:modified xsi:type="dcterms:W3CDTF">2024-09-09T14:15:54Z</dcterms:modified>
</cp:coreProperties>
</file>