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C9056-9CDB-4C43-98E1-B76114767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0DD2B-0BCC-4429-8C76-1C996B30A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D1BC4-3360-4B52-AFA7-31262C57D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73741-0532-4FCD-8538-4FCEE0EC3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6F0024-19C3-442A-8851-A4DC4FFEB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597ACC-B2E0-4741-B996-C2C57E83A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90634A-33F8-41CA-A34F-2440C1C77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C8EB5-5D0F-44E0-9765-05E901B46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04AB4-1550-4447-86B1-3D254871C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B00A1-A766-47DE-9AB5-3E6BF7B72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2457D-94E2-44FD-852F-E91019F7E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210301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甲状腺生理基础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甲状腺激素作用机制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甲状腺与机体代谢关系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甲状腺与生长发育关系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甲状腺疾病及其影响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甲状腺位于颈部前方，气管两侧，由左右两叶和峡部组成。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甲状腺呈“H”形，左右两叶贴附在喉和气管的侧面，峡部横跨气管前方。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甲状腺位置与形态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甲状腺由许多大小不等的滤泡组成，滤泡内充满胶质，滤泡上皮细胞合成、储存和分泌甲状腺激素。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甲状腺激素对机体的新陈代谢、生长发育等起着重要的调节作用。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甲状腺结构与功能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甲状腺激素的合成主要发生在甲状腺滤泡上皮细胞内，经过碘的摄取、活化、酪氨酸碘化及偶联等一系列过程合成甲状腺激素。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合成的甲状腺激素以胶质的形式储存在滤泡内，当机体需要时，通过滤泡上皮细胞的胞吐作用释放入血，随血液循环到达全身各组织器官发挥生理作用。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甲状腺激素合成与分泌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甲状腺激素作用机制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337" b="123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甲状腺激素受体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甲状腺激素受体分布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甲状腺激素受体广泛分布于全身各组织器官，包括大脑、心脏、肝脏、肾脏等，参与调节机体多种生理功能。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受体类型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甲状腺激素受体主要分为两种类型，即核受体和膜受体，二者在结构和功能上存在差异。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受体结合特性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甲状腺激素与受体结合具有高度特异性，结合后激活受体并启动一系列生理反应。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核受体信号传导途径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甲状腺激素通过自由扩散进入细胞，与核受体结合后形成激素-受体复合物，进而调控基因转录和蛋白质合成。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膜受体信号传导途径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甲状腺激素与膜受体结合后，激活细胞膜上的G蛋白，进而引发细胞内第二信使系统，如环磷酸腺苷（cAMP）等，最终产生生理效应。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甲状腺激素信号传导途径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286" r="22286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甲状腺激素对生长发育具有重要影响，尤其在胎儿和婴幼儿时期，缺乏甲状腺激素可导致呆小症等严重疾病。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甲状腺激素可提高机体基础代谢率，促进物质氧化分解，增加产热和能量消耗。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调节新陈代谢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甲状腺激素对神经系统发育和功能维持具有关键作用，缺乏时可导致智力障碍、反应迟钝等神经系统症状。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影响神经系统功能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甲状腺激素还参与调节心血管系统、消化系统、血液系统等多个系统的生理功能。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其他生理效应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甲状腺激素生理效应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甲状腺与机体代谢关系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甲状腺激素是调节基础代谢率的关键因素，能够增加机体产热和耗氧量，提高基础代谢率。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甲状腺激素对基础代谢率的影响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甲状腺激素可促进脂肪、蛋白质和糖类的分解代谢，增加能量消耗，从而维持机体能量平衡。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甲状腺激素与能量消耗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甲状腺激素可影响体温调节中枢，使机体产热和散热过程保持动态平衡，维持正常体温。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甲状腺激素与体温调节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甲状腺与能量代谢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708" r="11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甲状腺激素与肌肉代谢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甲状腺激素对肌肉代谢有重要影响，可促进肌蛋白合成和肌纤维生长。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甲状腺激素对蛋白质合成的影响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适量甲状腺激素可促进蛋白质合成，但过量则会导致蛋白质分解加速。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甲状腺激素与氮平衡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甲状腺激素可调节机体氮平衡，影响蛋白质的合成和分解过程。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甲状腺与蛋白质代谢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https://d.book118.com/768021030102006034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2024-09-13T01:39:44.629</cp:lastPrinted>
  <dcterms:created xsi:type="dcterms:W3CDTF">2024-09-12T17:39:44Z</dcterms:created>
  <dcterms:modified xsi:type="dcterms:W3CDTF">2024-09-12T17:39:46Z</dcterms:modified>
</cp:coreProperties>
</file>